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charts/chart2.xml" ContentType="application/vnd.openxmlformats-officedocument.drawingml.chart+xml"/>
  <Override PartName="/ppt/theme/themeOverride2.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3.xml" ContentType="application/vnd.openxmlformats-officedocument.themeOverr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5.xml" ContentType="application/vnd.openxmlformats-officedocument.drawingml.chart+xml"/>
  <Override PartName="/ppt/theme/themeOverride4.xml" ContentType="application/vnd.openxmlformats-officedocument.themeOverride+xml"/>
  <Override PartName="/ppt/notesSlides/notesSlide15.xml" ContentType="application/vnd.openxmlformats-officedocument.presentationml.notesSlide+xml"/>
  <Override PartName="/ppt/charts/chart6.xml" ContentType="application/vnd.openxmlformats-officedocument.drawingml.chart+xml"/>
  <Override PartName="/ppt/theme/themeOverride5.xml" ContentType="application/vnd.openxmlformats-officedocument.themeOverride+xml"/>
  <Override PartName="/ppt/drawings/drawing1.xml" ContentType="application/vnd.openxmlformats-officedocument.drawingml.chartshape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7.xml" ContentType="application/vnd.openxmlformats-officedocument.drawingml.chart+xml"/>
  <Override PartName="/ppt/theme/themeOverride6.xml" ContentType="application/vnd.openxmlformats-officedocument.themeOverride+xml"/>
  <Override PartName="/ppt/charts/chart8.xml" ContentType="application/vnd.openxmlformats-officedocument.drawingml.chart+xml"/>
  <Override PartName="/ppt/theme/themeOverride7.xml" ContentType="application/vnd.openxmlformats-officedocument.themeOverride+xml"/>
  <Override PartName="/ppt/charts/chart9.xml" ContentType="application/vnd.openxmlformats-officedocument.drawingml.chart+xml"/>
  <Override PartName="/ppt/theme/themeOverride8.xml" ContentType="application/vnd.openxmlformats-officedocument.themeOverride+xml"/>
  <Override PartName="/ppt/charts/chart10.xml" ContentType="application/vnd.openxmlformats-officedocument.drawingml.chart+xml"/>
  <Override PartName="/ppt/theme/themeOverride9.xml" ContentType="application/vnd.openxmlformats-officedocument.themeOverride+xml"/>
  <Override PartName="/ppt/charts/chart11.xml" ContentType="application/vnd.openxmlformats-officedocument.drawingml.chart+xml"/>
  <Override PartName="/ppt/theme/themeOverride10.xml" ContentType="application/vnd.openxmlformats-officedocument.themeOverride+xml"/>
  <Override PartName="/ppt/charts/chart12.xml" ContentType="application/vnd.openxmlformats-officedocument.drawingml.chart+xml"/>
  <Override PartName="/ppt/theme/themeOverride11.xml" ContentType="application/vnd.openxmlformats-officedocument.themeOverr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rts/chart13.xml" ContentType="application/vnd.openxmlformats-officedocument.drawingml.chart+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68" r:id="rId1"/>
  </p:sldMasterIdLst>
  <p:notesMasterIdLst>
    <p:notesMasterId r:id="rId58"/>
  </p:notesMasterIdLst>
  <p:handoutMasterIdLst>
    <p:handoutMasterId r:id="rId59"/>
  </p:handoutMasterIdLst>
  <p:sldIdLst>
    <p:sldId id="256" r:id="rId2"/>
    <p:sldId id="317" r:id="rId3"/>
    <p:sldId id="258" r:id="rId4"/>
    <p:sldId id="259" r:id="rId5"/>
    <p:sldId id="324" r:id="rId6"/>
    <p:sldId id="295" r:id="rId7"/>
    <p:sldId id="290" r:id="rId8"/>
    <p:sldId id="325" r:id="rId9"/>
    <p:sldId id="321" r:id="rId10"/>
    <p:sldId id="322" r:id="rId11"/>
    <p:sldId id="302" r:id="rId12"/>
    <p:sldId id="331" r:id="rId13"/>
    <p:sldId id="299" r:id="rId14"/>
    <p:sldId id="328" r:id="rId15"/>
    <p:sldId id="330" r:id="rId16"/>
    <p:sldId id="332" r:id="rId17"/>
    <p:sldId id="309" r:id="rId18"/>
    <p:sldId id="306" r:id="rId19"/>
    <p:sldId id="307" r:id="rId20"/>
    <p:sldId id="308" r:id="rId21"/>
    <p:sldId id="273" r:id="rId22"/>
    <p:sldId id="274" r:id="rId23"/>
    <p:sldId id="291" r:id="rId24"/>
    <p:sldId id="339" r:id="rId25"/>
    <p:sldId id="340" r:id="rId26"/>
    <p:sldId id="344" r:id="rId27"/>
    <p:sldId id="341" r:id="rId28"/>
    <p:sldId id="342" r:id="rId29"/>
    <p:sldId id="343" r:id="rId30"/>
    <p:sldId id="327" r:id="rId31"/>
    <p:sldId id="333" r:id="rId32"/>
    <p:sldId id="284" r:id="rId33"/>
    <p:sldId id="270" r:id="rId34"/>
    <p:sldId id="286" r:id="rId35"/>
    <p:sldId id="283" r:id="rId36"/>
    <p:sldId id="260" r:id="rId37"/>
    <p:sldId id="280" r:id="rId38"/>
    <p:sldId id="275" r:id="rId39"/>
    <p:sldId id="313" r:id="rId40"/>
    <p:sldId id="319" r:id="rId41"/>
    <p:sldId id="320" r:id="rId42"/>
    <p:sldId id="294" r:id="rId43"/>
    <p:sldId id="303" r:id="rId44"/>
    <p:sldId id="311" r:id="rId45"/>
    <p:sldId id="305" r:id="rId46"/>
    <p:sldId id="312" r:id="rId47"/>
    <p:sldId id="265" r:id="rId48"/>
    <p:sldId id="318" r:id="rId49"/>
    <p:sldId id="315" r:id="rId50"/>
    <p:sldId id="314" r:id="rId51"/>
    <p:sldId id="304" r:id="rId52"/>
    <p:sldId id="264" r:id="rId53"/>
    <p:sldId id="289" r:id="rId54"/>
    <p:sldId id="268" r:id="rId55"/>
    <p:sldId id="316" r:id="rId56"/>
    <p:sldId id="287" r:id="rId5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5758FB7-9AC5-4552-8A53-C91805E547FA}" styleName="テーマ スタイル 1 - アクセント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03447BB-5D67-496B-8E87-E561075AD55C}" styleName="濃色スタイル 1 - アクセント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84" autoAdjust="0"/>
    <p:restoredTop sz="83820" autoAdjust="0"/>
  </p:normalViewPr>
  <p:slideViewPr>
    <p:cSldViewPr>
      <p:cViewPr>
        <p:scale>
          <a:sx n="100" d="100"/>
          <a:sy n="100" d="100"/>
        </p:scale>
        <p:origin x="-264"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9.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10.xml"/></Relationships>
</file>

<file path=ppt/charts/_rels/chart12.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11.xml"/></Relationships>
</file>

<file path=ppt/charts/_rels/chart13.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2.xml"/></Relationships>
</file>

<file path=ppt/charts/_rels/chart2.xml.rels><?xml version="1.0" encoding="UTF-8" standalone="yes"?>
<Relationships xmlns="http://schemas.openxmlformats.org/package/2006/relationships"><Relationship Id="rId2" Type="http://schemas.openxmlformats.org/officeDocument/2006/relationships/oleObject" Target="../embeddings/oleObject1.bin"/><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1" Type="http://schemas.openxmlformats.org/officeDocument/2006/relationships/oleObject" Target="Microsoft%20PowerPoint%20&#20869;&#12398;&#12464;&#12521;&#12501;" TargetMode="External"/></Relationships>
</file>

<file path=ppt/charts/_rels/chart4.xml.rels><?xml version="1.0" encoding="UTF-8" standalone="yes"?>
<Relationships xmlns="http://schemas.openxmlformats.org/package/2006/relationships"><Relationship Id="rId2" Type="http://schemas.openxmlformats.org/officeDocument/2006/relationships/oleObject" Target="Microsoft%20PowerPoint%20&#20869;&#12398;&#12464;&#12521;&#12501;" TargetMode="External"/><Relationship Id="rId1" Type="http://schemas.openxmlformats.org/officeDocument/2006/relationships/themeOverride" Target="../theme/themeOverride3.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4.xml"/></Relationships>
</file>

<file path=ppt/charts/_rels/chart6.xml.rels><?xml version="1.0" encoding="UTF-8" standalone="yes"?>
<Relationships xmlns="http://schemas.openxmlformats.org/package/2006/relationships"><Relationship Id="rId3" Type="http://schemas.openxmlformats.org/officeDocument/2006/relationships/chartUserShapes" Target="../drawings/drawing1.xml"/><Relationship Id="rId2" Type="http://schemas.openxmlformats.org/officeDocument/2006/relationships/package" Target="../embeddings/Microsoft_Excel_Worksheet3.xlsx"/><Relationship Id="rId1" Type="http://schemas.openxmlformats.org/officeDocument/2006/relationships/themeOverride" Target="../theme/themeOverride5.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6.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7.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両ウイルス感染者</c:v>
                </c:pt>
              </c:strCache>
            </c:strRef>
          </c:tx>
          <c:spPr>
            <a:ln>
              <a:solidFill>
                <a:srgbClr val="92D050"/>
              </a:solidFill>
            </a:ln>
          </c:spPr>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26081536"/>
        <c:axId val="42936960"/>
      </c:lineChart>
      <c:catAx>
        <c:axId val="26081536"/>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42936960"/>
        <c:crosses val="autoZero"/>
        <c:auto val="1"/>
        <c:lblAlgn val="ctr"/>
        <c:lblOffset val="100"/>
        <c:tickLblSkip val="10"/>
        <c:tickMarkSkip val="10"/>
        <c:noMultiLvlLbl val="0"/>
      </c:catAx>
      <c:valAx>
        <c:axId val="42936960"/>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6081536"/>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hasVirus!$B$3002:$B$3201</c:f>
              <c:numCache>
                <c:formatCode>General</c:formatCode>
                <c:ptCount val="200"/>
                <c:pt idx="0">
                  <c:v>794</c:v>
                </c:pt>
                <c:pt idx="1">
                  <c:v>780</c:v>
                </c:pt>
                <c:pt idx="2">
                  <c:v>739</c:v>
                </c:pt>
                <c:pt idx="3">
                  <c:v>701</c:v>
                </c:pt>
                <c:pt idx="4">
                  <c:v>700</c:v>
                </c:pt>
                <c:pt idx="5">
                  <c:v>727</c:v>
                </c:pt>
                <c:pt idx="6">
                  <c:v>775</c:v>
                </c:pt>
                <c:pt idx="7">
                  <c:v>811</c:v>
                </c:pt>
                <c:pt idx="8">
                  <c:v>796</c:v>
                </c:pt>
                <c:pt idx="9">
                  <c:v>779</c:v>
                </c:pt>
                <c:pt idx="10">
                  <c:v>751</c:v>
                </c:pt>
                <c:pt idx="11">
                  <c:v>719</c:v>
                </c:pt>
                <c:pt idx="12">
                  <c:v>721</c:v>
                </c:pt>
                <c:pt idx="13">
                  <c:v>714</c:v>
                </c:pt>
                <c:pt idx="14">
                  <c:v>750</c:v>
                </c:pt>
                <c:pt idx="15">
                  <c:v>773</c:v>
                </c:pt>
                <c:pt idx="16">
                  <c:v>781</c:v>
                </c:pt>
                <c:pt idx="17">
                  <c:v>773</c:v>
                </c:pt>
                <c:pt idx="18">
                  <c:v>743</c:v>
                </c:pt>
                <c:pt idx="19">
                  <c:v>729</c:v>
                </c:pt>
                <c:pt idx="20">
                  <c:v>732</c:v>
                </c:pt>
                <c:pt idx="21">
                  <c:v>727</c:v>
                </c:pt>
                <c:pt idx="22">
                  <c:v>747</c:v>
                </c:pt>
                <c:pt idx="23">
                  <c:v>765</c:v>
                </c:pt>
                <c:pt idx="24">
                  <c:v>776</c:v>
                </c:pt>
                <c:pt idx="25">
                  <c:v>762</c:v>
                </c:pt>
                <c:pt idx="26">
                  <c:v>754</c:v>
                </c:pt>
                <c:pt idx="27">
                  <c:v>732</c:v>
                </c:pt>
                <c:pt idx="28">
                  <c:v>744</c:v>
                </c:pt>
                <c:pt idx="29">
                  <c:v>741</c:v>
                </c:pt>
                <c:pt idx="30">
                  <c:v>766</c:v>
                </c:pt>
                <c:pt idx="31">
                  <c:v>779</c:v>
                </c:pt>
                <c:pt idx="32">
                  <c:v>773</c:v>
                </c:pt>
                <c:pt idx="33">
                  <c:v>765</c:v>
                </c:pt>
                <c:pt idx="34">
                  <c:v>749</c:v>
                </c:pt>
                <c:pt idx="35">
                  <c:v>705</c:v>
                </c:pt>
                <c:pt idx="36">
                  <c:v>715</c:v>
                </c:pt>
                <c:pt idx="37">
                  <c:v>732</c:v>
                </c:pt>
                <c:pt idx="38">
                  <c:v>763</c:v>
                </c:pt>
                <c:pt idx="39">
                  <c:v>788</c:v>
                </c:pt>
                <c:pt idx="40">
                  <c:v>788</c:v>
                </c:pt>
                <c:pt idx="41">
                  <c:v>780</c:v>
                </c:pt>
                <c:pt idx="42">
                  <c:v>745</c:v>
                </c:pt>
                <c:pt idx="43">
                  <c:v>729</c:v>
                </c:pt>
                <c:pt idx="44">
                  <c:v>710</c:v>
                </c:pt>
                <c:pt idx="45">
                  <c:v>723</c:v>
                </c:pt>
                <c:pt idx="46">
                  <c:v>758</c:v>
                </c:pt>
                <c:pt idx="47">
                  <c:v>782</c:v>
                </c:pt>
                <c:pt idx="48">
                  <c:v>795</c:v>
                </c:pt>
                <c:pt idx="49">
                  <c:v>790</c:v>
                </c:pt>
                <c:pt idx="50">
                  <c:v>751</c:v>
                </c:pt>
                <c:pt idx="51">
                  <c:v>724</c:v>
                </c:pt>
                <c:pt idx="52">
                  <c:v>713</c:v>
                </c:pt>
                <c:pt idx="53">
                  <c:v>714</c:v>
                </c:pt>
                <c:pt idx="54">
                  <c:v>764</c:v>
                </c:pt>
                <c:pt idx="55">
                  <c:v>781</c:v>
                </c:pt>
                <c:pt idx="56">
                  <c:v>789</c:v>
                </c:pt>
                <c:pt idx="57">
                  <c:v>760</c:v>
                </c:pt>
                <c:pt idx="58">
                  <c:v>745</c:v>
                </c:pt>
                <c:pt idx="59">
                  <c:v>718</c:v>
                </c:pt>
                <c:pt idx="60">
                  <c:v>737</c:v>
                </c:pt>
                <c:pt idx="61">
                  <c:v>757</c:v>
                </c:pt>
                <c:pt idx="62">
                  <c:v>779</c:v>
                </c:pt>
                <c:pt idx="63">
                  <c:v>794</c:v>
                </c:pt>
                <c:pt idx="64">
                  <c:v>777</c:v>
                </c:pt>
                <c:pt idx="65">
                  <c:v>753</c:v>
                </c:pt>
                <c:pt idx="66">
                  <c:v>731</c:v>
                </c:pt>
                <c:pt idx="67">
                  <c:v>713</c:v>
                </c:pt>
                <c:pt idx="68">
                  <c:v>726</c:v>
                </c:pt>
                <c:pt idx="69">
                  <c:v>737</c:v>
                </c:pt>
                <c:pt idx="70">
                  <c:v>771</c:v>
                </c:pt>
                <c:pt idx="71">
                  <c:v>790</c:v>
                </c:pt>
                <c:pt idx="72">
                  <c:v>791</c:v>
                </c:pt>
                <c:pt idx="73">
                  <c:v>756</c:v>
                </c:pt>
                <c:pt idx="74">
                  <c:v>728</c:v>
                </c:pt>
                <c:pt idx="75">
                  <c:v>696</c:v>
                </c:pt>
                <c:pt idx="76">
                  <c:v>715</c:v>
                </c:pt>
                <c:pt idx="77">
                  <c:v>734</c:v>
                </c:pt>
                <c:pt idx="78">
                  <c:v>778</c:v>
                </c:pt>
                <c:pt idx="79">
                  <c:v>804</c:v>
                </c:pt>
                <c:pt idx="80">
                  <c:v>788</c:v>
                </c:pt>
                <c:pt idx="81">
                  <c:v>768</c:v>
                </c:pt>
                <c:pt idx="82">
                  <c:v>747</c:v>
                </c:pt>
                <c:pt idx="83">
                  <c:v>708</c:v>
                </c:pt>
                <c:pt idx="84">
                  <c:v>696</c:v>
                </c:pt>
                <c:pt idx="85">
                  <c:v>697</c:v>
                </c:pt>
                <c:pt idx="86">
                  <c:v>762</c:v>
                </c:pt>
                <c:pt idx="87">
                  <c:v>786</c:v>
                </c:pt>
                <c:pt idx="88">
                  <c:v>784</c:v>
                </c:pt>
                <c:pt idx="89">
                  <c:v>796</c:v>
                </c:pt>
                <c:pt idx="90">
                  <c:v>770</c:v>
                </c:pt>
                <c:pt idx="91">
                  <c:v>735</c:v>
                </c:pt>
                <c:pt idx="92">
                  <c:v>715</c:v>
                </c:pt>
                <c:pt idx="93">
                  <c:v>722</c:v>
                </c:pt>
                <c:pt idx="94">
                  <c:v>743</c:v>
                </c:pt>
                <c:pt idx="95">
                  <c:v>770</c:v>
                </c:pt>
                <c:pt idx="96">
                  <c:v>790</c:v>
                </c:pt>
                <c:pt idx="97">
                  <c:v>769</c:v>
                </c:pt>
                <c:pt idx="98">
                  <c:v>752</c:v>
                </c:pt>
                <c:pt idx="99">
                  <c:v>723</c:v>
                </c:pt>
                <c:pt idx="100">
                  <c:v>715</c:v>
                </c:pt>
                <c:pt idx="101">
                  <c:v>728</c:v>
                </c:pt>
                <c:pt idx="102">
                  <c:v>753</c:v>
                </c:pt>
                <c:pt idx="103">
                  <c:v>778</c:v>
                </c:pt>
                <c:pt idx="104">
                  <c:v>790</c:v>
                </c:pt>
                <c:pt idx="105">
                  <c:v>760</c:v>
                </c:pt>
                <c:pt idx="106">
                  <c:v>741</c:v>
                </c:pt>
                <c:pt idx="107">
                  <c:v>711</c:v>
                </c:pt>
                <c:pt idx="108">
                  <c:v>717</c:v>
                </c:pt>
                <c:pt idx="109">
                  <c:v>734</c:v>
                </c:pt>
                <c:pt idx="110">
                  <c:v>776</c:v>
                </c:pt>
                <c:pt idx="111">
                  <c:v>801</c:v>
                </c:pt>
                <c:pt idx="112">
                  <c:v>794</c:v>
                </c:pt>
                <c:pt idx="113">
                  <c:v>765</c:v>
                </c:pt>
                <c:pt idx="114">
                  <c:v>736</c:v>
                </c:pt>
                <c:pt idx="115">
                  <c:v>721</c:v>
                </c:pt>
                <c:pt idx="116">
                  <c:v>721</c:v>
                </c:pt>
                <c:pt idx="117">
                  <c:v>735</c:v>
                </c:pt>
                <c:pt idx="118">
                  <c:v>761</c:v>
                </c:pt>
                <c:pt idx="119">
                  <c:v>801</c:v>
                </c:pt>
                <c:pt idx="120">
                  <c:v>790</c:v>
                </c:pt>
                <c:pt idx="121">
                  <c:v>766</c:v>
                </c:pt>
                <c:pt idx="122">
                  <c:v>746</c:v>
                </c:pt>
                <c:pt idx="123">
                  <c:v>717</c:v>
                </c:pt>
                <c:pt idx="124">
                  <c:v>717</c:v>
                </c:pt>
                <c:pt idx="125">
                  <c:v>726</c:v>
                </c:pt>
                <c:pt idx="126">
                  <c:v>768</c:v>
                </c:pt>
                <c:pt idx="127">
                  <c:v>788</c:v>
                </c:pt>
                <c:pt idx="128">
                  <c:v>786</c:v>
                </c:pt>
                <c:pt idx="129">
                  <c:v>765</c:v>
                </c:pt>
                <c:pt idx="130">
                  <c:v>742</c:v>
                </c:pt>
                <c:pt idx="131">
                  <c:v>724</c:v>
                </c:pt>
                <c:pt idx="132">
                  <c:v>729</c:v>
                </c:pt>
                <c:pt idx="133">
                  <c:v>735</c:v>
                </c:pt>
                <c:pt idx="134">
                  <c:v>755</c:v>
                </c:pt>
                <c:pt idx="135">
                  <c:v>784</c:v>
                </c:pt>
                <c:pt idx="136">
                  <c:v>788</c:v>
                </c:pt>
                <c:pt idx="137">
                  <c:v>766</c:v>
                </c:pt>
                <c:pt idx="138">
                  <c:v>748</c:v>
                </c:pt>
                <c:pt idx="139">
                  <c:v>737</c:v>
                </c:pt>
                <c:pt idx="140">
                  <c:v>717</c:v>
                </c:pt>
                <c:pt idx="141">
                  <c:v>724</c:v>
                </c:pt>
                <c:pt idx="142">
                  <c:v>754</c:v>
                </c:pt>
                <c:pt idx="143">
                  <c:v>772</c:v>
                </c:pt>
                <c:pt idx="144">
                  <c:v>781</c:v>
                </c:pt>
                <c:pt idx="145">
                  <c:v>775</c:v>
                </c:pt>
                <c:pt idx="146">
                  <c:v>755</c:v>
                </c:pt>
                <c:pt idx="147">
                  <c:v>714</c:v>
                </c:pt>
                <c:pt idx="148">
                  <c:v>709</c:v>
                </c:pt>
                <c:pt idx="149">
                  <c:v>721</c:v>
                </c:pt>
                <c:pt idx="150">
                  <c:v>768</c:v>
                </c:pt>
                <c:pt idx="151">
                  <c:v>799</c:v>
                </c:pt>
                <c:pt idx="152">
                  <c:v>802</c:v>
                </c:pt>
                <c:pt idx="153">
                  <c:v>779</c:v>
                </c:pt>
                <c:pt idx="154">
                  <c:v>739</c:v>
                </c:pt>
                <c:pt idx="155">
                  <c:v>714</c:v>
                </c:pt>
                <c:pt idx="156">
                  <c:v>706</c:v>
                </c:pt>
                <c:pt idx="157">
                  <c:v>715</c:v>
                </c:pt>
                <c:pt idx="158">
                  <c:v>754</c:v>
                </c:pt>
                <c:pt idx="159">
                  <c:v>792</c:v>
                </c:pt>
                <c:pt idx="160">
                  <c:v>805</c:v>
                </c:pt>
                <c:pt idx="161">
                  <c:v>781</c:v>
                </c:pt>
                <c:pt idx="162">
                  <c:v>751</c:v>
                </c:pt>
                <c:pt idx="163">
                  <c:v>701</c:v>
                </c:pt>
                <c:pt idx="164">
                  <c:v>695</c:v>
                </c:pt>
                <c:pt idx="165">
                  <c:v>686</c:v>
                </c:pt>
                <c:pt idx="166">
                  <c:v>733</c:v>
                </c:pt>
                <c:pt idx="167">
                  <c:v>774</c:v>
                </c:pt>
                <c:pt idx="168">
                  <c:v>789</c:v>
                </c:pt>
                <c:pt idx="169">
                  <c:v>789</c:v>
                </c:pt>
                <c:pt idx="170">
                  <c:v>765</c:v>
                </c:pt>
                <c:pt idx="171">
                  <c:v>738</c:v>
                </c:pt>
                <c:pt idx="172">
                  <c:v>726</c:v>
                </c:pt>
                <c:pt idx="173">
                  <c:v>706</c:v>
                </c:pt>
                <c:pt idx="174">
                  <c:v>747</c:v>
                </c:pt>
                <c:pt idx="175">
                  <c:v>776</c:v>
                </c:pt>
                <c:pt idx="176">
                  <c:v>789</c:v>
                </c:pt>
                <c:pt idx="177">
                  <c:v>770</c:v>
                </c:pt>
                <c:pt idx="178">
                  <c:v>748</c:v>
                </c:pt>
                <c:pt idx="179">
                  <c:v>721</c:v>
                </c:pt>
                <c:pt idx="180">
                  <c:v>708</c:v>
                </c:pt>
                <c:pt idx="181">
                  <c:v>730</c:v>
                </c:pt>
                <c:pt idx="182">
                  <c:v>761</c:v>
                </c:pt>
                <c:pt idx="183">
                  <c:v>758</c:v>
                </c:pt>
                <c:pt idx="184">
                  <c:v>773</c:v>
                </c:pt>
                <c:pt idx="185">
                  <c:v>756</c:v>
                </c:pt>
                <c:pt idx="186">
                  <c:v>754</c:v>
                </c:pt>
                <c:pt idx="187">
                  <c:v>741</c:v>
                </c:pt>
                <c:pt idx="188">
                  <c:v>739</c:v>
                </c:pt>
                <c:pt idx="189">
                  <c:v>751</c:v>
                </c:pt>
                <c:pt idx="190">
                  <c:v>762</c:v>
                </c:pt>
                <c:pt idx="191">
                  <c:v>776</c:v>
                </c:pt>
                <c:pt idx="192">
                  <c:v>772</c:v>
                </c:pt>
                <c:pt idx="193">
                  <c:v>759</c:v>
                </c:pt>
                <c:pt idx="194">
                  <c:v>730</c:v>
                </c:pt>
                <c:pt idx="195">
                  <c:v>700</c:v>
                </c:pt>
                <c:pt idx="196">
                  <c:v>703</c:v>
                </c:pt>
                <c:pt idx="197">
                  <c:v>715</c:v>
                </c:pt>
                <c:pt idx="198">
                  <c:v>766</c:v>
                </c:pt>
                <c:pt idx="199">
                  <c:v>793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hasVirus!$C$3002:$C$3201</c:f>
              <c:numCache>
                <c:formatCode>General</c:formatCode>
                <c:ptCount val="200"/>
                <c:pt idx="0">
                  <c:v>706</c:v>
                </c:pt>
                <c:pt idx="1">
                  <c:v>732</c:v>
                </c:pt>
                <c:pt idx="2">
                  <c:v>770</c:v>
                </c:pt>
                <c:pt idx="3">
                  <c:v>803</c:v>
                </c:pt>
                <c:pt idx="4">
                  <c:v>795</c:v>
                </c:pt>
                <c:pt idx="5">
                  <c:v>772</c:v>
                </c:pt>
                <c:pt idx="6">
                  <c:v>725</c:v>
                </c:pt>
                <c:pt idx="7">
                  <c:v>704</c:v>
                </c:pt>
                <c:pt idx="8">
                  <c:v>698</c:v>
                </c:pt>
                <c:pt idx="9">
                  <c:v>720</c:v>
                </c:pt>
                <c:pt idx="10">
                  <c:v>772</c:v>
                </c:pt>
                <c:pt idx="11">
                  <c:v>802</c:v>
                </c:pt>
                <c:pt idx="12">
                  <c:v>788</c:v>
                </c:pt>
                <c:pt idx="13">
                  <c:v>769</c:v>
                </c:pt>
                <c:pt idx="14">
                  <c:v>732</c:v>
                </c:pt>
                <c:pt idx="15">
                  <c:v>714</c:v>
                </c:pt>
                <c:pt idx="16">
                  <c:v>705</c:v>
                </c:pt>
                <c:pt idx="17">
                  <c:v>727</c:v>
                </c:pt>
                <c:pt idx="18">
                  <c:v>761</c:v>
                </c:pt>
                <c:pt idx="19">
                  <c:v>792</c:v>
                </c:pt>
                <c:pt idx="20">
                  <c:v>794</c:v>
                </c:pt>
                <c:pt idx="21">
                  <c:v>761</c:v>
                </c:pt>
                <c:pt idx="22">
                  <c:v>738</c:v>
                </c:pt>
                <c:pt idx="23">
                  <c:v>713</c:v>
                </c:pt>
                <c:pt idx="24">
                  <c:v>706</c:v>
                </c:pt>
                <c:pt idx="25">
                  <c:v>733</c:v>
                </c:pt>
                <c:pt idx="26">
                  <c:v>771</c:v>
                </c:pt>
                <c:pt idx="27">
                  <c:v>809</c:v>
                </c:pt>
                <c:pt idx="28">
                  <c:v>782</c:v>
                </c:pt>
                <c:pt idx="29">
                  <c:v>755</c:v>
                </c:pt>
                <c:pt idx="30">
                  <c:v>717</c:v>
                </c:pt>
                <c:pt idx="31">
                  <c:v>694</c:v>
                </c:pt>
                <c:pt idx="32">
                  <c:v>704</c:v>
                </c:pt>
                <c:pt idx="33">
                  <c:v>739</c:v>
                </c:pt>
                <c:pt idx="34">
                  <c:v>795</c:v>
                </c:pt>
                <c:pt idx="35">
                  <c:v>814</c:v>
                </c:pt>
                <c:pt idx="36">
                  <c:v>800</c:v>
                </c:pt>
                <c:pt idx="37">
                  <c:v>761</c:v>
                </c:pt>
                <c:pt idx="38">
                  <c:v>708</c:v>
                </c:pt>
                <c:pt idx="39">
                  <c:v>686</c:v>
                </c:pt>
                <c:pt idx="40">
                  <c:v>698</c:v>
                </c:pt>
                <c:pt idx="41">
                  <c:v>735</c:v>
                </c:pt>
                <c:pt idx="42">
                  <c:v>774</c:v>
                </c:pt>
                <c:pt idx="43">
                  <c:v>800</c:v>
                </c:pt>
                <c:pt idx="44">
                  <c:v>796</c:v>
                </c:pt>
                <c:pt idx="45">
                  <c:v>762</c:v>
                </c:pt>
                <c:pt idx="46">
                  <c:v>726</c:v>
                </c:pt>
                <c:pt idx="47">
                  <c:v>708</c:v>
                </c:pt>
                <c:pt idx="48">
                  <c:v>707</c:v>
                </c:pt>
                <c:pt idx="49">
                  <c:v>708</c:v>
                </c:pt>
                <c:pt idx="50">
                  <c:v>754</c:v>
                </c:pt>
                <c:pt idx="51">
                  <c:v>795</c:v>
                </c:pt>
                <c:pt idx="52">
                  <c:v>796</c:v>
                </c:pt>
                <c:pt idx="53">
                  <c:v>761</c:v>
                </c:pt>
                <c:pt idx="54">
                  <c:v>747</c:v>
                </c:pt>
                <c:pt idx="55">
                  <c:v>721</c:v>
                </c:pt>
                <c:pt idx="56">
                  <c:v>717</c:v>
                </c:pt>
                <c:pt idx="57">
                  <c:v>717</c:v>
                </c:pt>
                <c:pt idx="58">
                  <c:v>759</c:v>
                </c:pt>
                <c:pt idx="59">
                  <c:v>783</c:v>
                </c:pt>
                <c:pt idx="60">
                  <c:v>780</c:v>
                </c:pt>
                <c:pt idx="61">
                  <c:v>770</c:v>
                </c:pt>
                <c:pt idx="62">
                  <c:v>747</c:v>
                </c:pt>
                <c:pt idx="63">
                  <c:v>711</c:v>
                </c:pt>
                <c:pt idx="64">
                  <c:v>725</c:v>
                </c:pt>
                <c:pt idx="65">
                  <c:v>726</c:v>
                </c:pt>
                <c:pt idx="66">
                  <c:v>768</c:v>
                </c:pt>
                <c:pt idx="67">
                  <c:v>787</c:v>
                </c:pt>
                <c:pt idx="68">
                  <c:v>792</c:v>
                </c:pt>
                <c:pt idx="69">
                  <c:v>785</c:v>
                </c:pt>
                <c:pt idx="70">
                  <c:v>754</c:v>
                </c:pt>
                <c:pt idx="71">
                  <c:v>720</c:v>
                </c:pt>
                <c:pt idx="72">
                  <c:v>721</c:v>
                </c:pt>
                <c:pt idx="73">
                  <c:v>733</c:v>
                </c:pt>
                <c:pt idx="74">
                  <c:v>757</c:v>
                </c:pt>
                <c:pt idx="75">
                  <c:v>786</c:v>
                </c:pt>
                <c:pt idx="76">
                  <c:v>776</c:v>
                </c:pt>
                <c:pt idx="77">
                  <c:v>749</c:v>
                </c:pt>
                <c:pt idx="78">
                  <c:v>711</c:v>
                </c:pt>
                <c:pt idx="79">
                  <c:v>695</c:v>
                </c:pt>
                <c:pt idx="80">
                  <c:v>709</c:v>
                </c:pt>
                <c:pt idx="81">
                  <c:v>725</c:v>
                </c:pt>
                <c:pt idx="82">
                  <c:v>796</c:v>
                </c:pt>
                <c:pt idx="83">
                  <c:v>834</c:v>
                </c:pt>
                <c:pt idx="84">
                  <c:v>807</c:v>
                </c:pt>
                <c:pt idx="85">
                  <c:v>758</c:v>
                </c:pt>
                <c:pt idx="86">
                  <c:v>722</c:v>
                </c:pt>
                <c:pt idx="87">
                  <c:v>682</c:v>
                </c:pt>
                <c:pt idx="88">
                  <c:v>684</c:v>
                </c:pt>
                <c:pt idx="89">
                  <c:v>717</c:v>
                </c:pt>
                <c:pt idx="90">
                  <c:v>770</c:v>
                </c:pt>
                <c:pt idx="91">
                  <c:v>815</c:v>
                </c:pt>
                <c:pt idx="92">
                  <c:v>799</c:v>
                </c:pt>
                <c:pt idx="93">
                  <c:v>769</c:v>
                </c:pt>
                <c:pt idx="94">
                  <c:v>738</c:v>
                </c:pt>
                <c:pt idx="95">
                  <c:v>708</c:v>
                </c:pt>
                <c:pt idx="96">
                  <c:v>717</c:v>
                </c:pt>
                <c:pt idx="97">
                  <c:v>726</c:v>
                </c:pt>
                <c:pt idx="98">
                  <c:v>775</c:v>
                </c:pt>
                <c:pt idx="99">
                  <c:v>801</c:v>
                </c:pt>
                <c:pt idx="100">
                  <c:v>792</c:v>
                </c:pt>
                <c:pt idx="101">
                  <c:v>756</c:v>
                </c:pt>
                <c:pt idx="102">
                  <c:v>724</c:v>
                </c:pt>
                <c:pt idx="103">
                  <c:v>713</c:v>
                </c:pt>
                <c:pt idx="104">
                  <c:v>722</c:v>
                </c:pt>
                <c:pt idx="105">
                  <c:v>739</c:v>
                </c:pt>
                <c:pt idx="106">
                  <c:v>777</c:v>
                </c:pt>
                <c:pt idx="107">
                  <c:v>791</c:v>
                </c:pt>
                <c:pt idx="108">
                  <c:v>773</c:v>
                </c:pt>
                <c:pt idx="109">
                  <c:v>757</c:v>
                </c:pt>
                <c:pt idx="110">
                  <c:v>735</c:v>
                </c:pt>
                <c:pt idx="111">
                  <c:v>731</c:v>
                </c:pt>
                <c:pt idx="112">
                  <c:v>723</c:v>
                </c:pt>
                <c:pt idx="113">
                  <c:v>741</c:v>
                </c:pt>
                <c:pt idx="114">
                  <c:v>781</c:v>
                </c:pt>
                <c:pt idx="115">
                  <c:v>799</c:v>
                </c:pt>
                <c:pt idx="116">
                  <c:v>785</c:v>
                </c:pt>
                <c:pt idx="117">
                  <c:v>759</c:v>
                </c:pt>
                <c:pt idx="118">
                  <c:v>716</c:v>
                </c:pt>
                <c:pt idx="119">
                  <c:v>710</c:v>
                </c:pt>
                <c:pt idx="120">
                  <c:v>695</c:v>
                </c:pt>
                <c:pt idx="121">
                  <c:v>740</c:v>
                </c:pt>
                <c:pt idx="122">
                  <c:v>783</c:v>
                </c:pt>
                <c:pt idx="123">
                  <c:v>805</c:v>
                </c:pt>
                <c:pt idx="124">
                  <c:v>814</c:v>
                </c:pt>
                <c:pt idx="125">
                  <c:v>778</c:v>
                </c:pt>
                <c:pt idx="126">
                  <c:v>731</c:v>
                </c:pt>
                <c:pt idx="127">
                  <c:v>713</c:v>
                </c:pt>
                <c:pt idx="128">
                  <c:v>701</c:v>
                </c:pt>
                <c:pt idx="129">
                  <c:v>716</c:v>
                </c:pt>
                <c:pt idx="130">
                  <c:v>759</c:v>
                </c:pt>
                <c:pt idx="131">
                  <c:v>816</c:v>
                </c:pt>
                <c:pt idx="132">
                  <c:v>817</c:v>
                </c:pt>
                <c:pt idx="133">
                  <c:v>790</c:v>
                </c:pt>
                <c:pt idx="134">
                  <c:v>742</c:v>
                </c:pt>
                <c:pt idx="135">
                  <c:v>711</c:v>
                </c:pt>
                <c:pt idx="136">
                  <c:v>702</c:v>
                </c:pt>
                <c:pt idx="137">
                  <c:v>705</c:v>
                </c:pt>
                <c:pt idx="138">
                  <c:v>745</c:v>
                </c:pt>
                <c:pt idx="139">
                  <c:v>797</c:v>
                </c:pt>
                <c:pt idx="140">
                  <c:v>799</c:v>
                </c:pt>
                <c:pt idx="141">
                  <c:v>782</c:v>
                </c:pt>
                <c:pt idx="142">
                  <c:v>754</c:v>
                </c:pt>
                <c:pt idx="143">
                  <c:v>724</c:v>
                </c:pt>
                <c:pt idx="144">
                  <c:v>719</c:v>
                </c:pt>
                <c:pt idx="145">
                  <c:v>744</c:v>
                </c:pt>
                <c:pt idx="146">
                  <c:v>779</c:v>
                </c:pt>
                <c:pt idx="147">
                  <c:v>785</c:v>
                </c:pt>
                <c:pt idx="148">
                  <c:v>785</c:v>
                </c:pt>
                <c:pt idx="149">
                  <c:v>754</c:v>
                </c:pt>
                <c:pt idx="150">
                  <c:v>728</c:v>
                </c:pt>
                <c:pt idx="151">
                  <c:v>715</c:v>
                </c:pt>
                <c:pt idx="152">
                  <c:v>721</c:v>
                </c:pt>
                <c:pt idx="153">
                  <c:v>751</c:v>
                </c:pt>
                <c:pt idx="154">
                  <c:v>791</c:v>
                </c:pt>
                <c:pt idx="155">
                  <c:v>794</c:v>
                </c:pt>
                <c:pt idx="156">
                  <c:v>783</c:v>
                </c:pt>
                <c:pt idx="157">
                  <c:v>751</c:v>
                </c:pt>
                <c:pt idx="158">
                  <c:v>717</c:v>
                </c:pt>
                <c:pt idx="159">
                  <c:v>701</c:v>
                </c:pt>
                <c:pt idx="160">
                  <c:v>710</c:v>
                </c:pt>
                <c:pt idx="161">
                  <c:v>719</c:v>
                </c:pt>
                <c:pt idx="162">
                  <c:v>777</c:v>
                </c:pt>
                <c:pt idx="163">
                  <c:v>795</c:v>
                </c:pt>
                <c:pt idx="164">
                  <c:v>803</c:v>
                </c:pt>
                <c:pt idx="165">
                  <c:v>770</c:v>
                </c:pt>
                <c:pt idx="166">
                  <c:v>735</c:v>
                </c:pt>
                <c:pt idx="167">
                  <c:v>723</c:v>
                </c:pt>
                <c:pt idx="168">
                  <c:v>704</c:v>
                </c:pt>
                <c:pt idx="169">
                  <c:v>724</c:v>
                </c:pt>
                <c:pt idx="170">
                  <c:v>766</c:v>
                </c:pt>
                <c:pt idx="171">
                  <c:v>790</c:v>
                </c:pt>
                <c:pt idx="172">
                  <c:v>797</c:v>
                </c:pt>
                <c:pt idx="173">
                  <c:v>770</c:v>
                </c:pt>
                <c:pt idx="174">
                  <c:v>735</c:v>
                </c:pt>
                <c:pt idx="175">
                  <c:v>706</c:v>
                </c:pt>
                <c:pt idx="176">
                  <c:v>689</c:v>
                </c:pt>
                <c:pt idx="177">
                  <c:v>702</c:v>
                </c:pt>
                <c:pt idx="178">
                  <c:v>761</c:v>
                </c:pt>
                <c:pt idx="179">
                  <c:v>798</c:v>
                </c:pt>
                <c:pt idx="180">
                  <c:v>811</c:v>
                </c:pt>
                <c:pt idx="181">
                  <c:v>795</c:v>
                </c:pt>
                <c:pt idx="182">
                  <c:v>746</c:v>
                </c:pt>
                <c:pt idx="183">
                  <c:v>704</c:v>
                </c:pt>
                <c:pt idx="184">
                  <c:v>699</c:v>
                </c:pt>
                <c:pt idx="185">
                  <c:v>718</c:v>
                </c:pt>
                <c:pt idx="186">
                  <c:v>767</c:v>
                </c:pt>
                <c:pt idx="187">
                  <c:v>788</c:v>
                </c:pt>
                <c:pt idx="188">
                  <c:v>800</c:v>
                </c:pt>
                <c:pt idx="189">
                  <c:v>781</c:v>
                </c:pt>
                <c:pt idx="190">
                  <c:v>749</c:v>
                </c:pt>
                <c:pt idx="191">
                  <c:v>709</c:v>
                </c:pt>
                <c:pt idx="192">
                  <c:v>693</c:v>
                </c:pt>
                <c:pt idx="193">
                  <c:v>722</c:v>
                </c:pt>
                <c:pt idx="194">
                  <c:v>779</c:v>
                </c:pt>
                <c:pt idx="195">
                  <c:v>804</c:v>
                </c:pt>
                <c:pt idx="196">
                  <c:v>820</c:v>
                </c:pt>
                <c:pt idx="197">
                  <c:v>775</c:v>
                </c:pt>
                <c:pt idx="198">
                  <c:v>722</c:v>
                </c:pt>
                <c:pt idx="199">
                  <c:v>705</c:v>
                </c:pt>
              </c:numCache>
            </c:numRef>
          </c:val>
          <c:smooth val="0"/>
        </c:ser>
        <c:ser>
          <c:idx val="2"/>
          <c:order val="2"/>
          <c:tx>
            <c:strRef>
              <c:f>hasVirus!$D$1</c:f>
              <c:strCache>
                <c:ptCount val="1"/>
                <c:pt idx="0">
                  <c:v>両ウイルス感染者</c:v>
                </c:pt>
              </c:strCache>
            </c:strRef>
          </c:tx>
          <c:marker>
            <c:symbol val="none"/>
          </c:marker>
          <c:cat>
            <c:numRef>
              <c:f>hasVirus!$A$3002:$A$3201</c:f>
              <c:numCache>
                <c:formatCode>General</c:formatCode>
                <c:ptCount val="200"/>
                <c:pt idx="0">
                  <c:v>3001</c:v>
                </c:pt>
                <c:pt idx="1">
                  <c:v>3002</c:v>
                </c:pt>
                <c:pt idx="2">
                  <c:v>3003</c:v>
                </c:pt>
                <c:pt idx="3">
                  <c:v>3004</c:v>
                </c:pt>
                <c:pt idx="4">
                  <c:v>3005</c:v>
                </c:pt>
                <c:pt idx="5">
                  <c:v>3006</c:v>
                </c:pt>
                <c:pt idx="6">
                  <c:v>3007</c:v>
                </c:pt>
                <c:pt idx="7">
                  <c:v>3008</c:v>
                </c:pt>
                <c:pt idx="8">
                  <c:v>3009</c:v>
                </c:pt>
                <c:pt idx="9">
                  <c:v>3010</c:v>
                </c:pt>
                <c:pt idx="10">
                  <c:v>3011</c:v>
                </c:pt>
                <c:pt idx="11">
                  <c:v>3012</c:v>
                </c:pt>
                <c:pt idx="12">
                  <c:v>3013</c:v>
                </c:pt>
                <c:pt idx="13">
                  <c:v>3014</c:v>
                </c:pt>
                <c:pt idx="14">
                  <c:v>3015</c:v>
                </c:pt>
                <c:pt idx="15">
                  <c:v>3016</c:v>
                </c:pt>
                <c:pt idx="16">
                  <c:v>3017</c:v>
                </c:pt>
                <c:pt idx="17">
                  <c:v>3018</c:v>
                </c:pt>
                <c:pt idx="18">
                  <c:v>3019</c:v>
                </c:pt>
                <c:pt idx="19">
                  <c:v>3020</c:v>
                </c:pt>
                <c:pt idx="20">
                  <c:v>3021</c:v>
                </c:pt>
                <c:pt idx="21">
                  <c:v>3022</c:v>
                </c:pt>
                <c:pt idx="22">
                  <c:v>3023</c:v>
                </c:pt>
                <c:pt idx="23">
                  <c:v>3024</c:v>
                </c:pt>
                <c:pt idx="24">
                  <c:v>3025</c:v>
                </c:pt>
                <c:pt idx="25">
                  <c:v>3026</c:v>
                </c:pt>
                <c:pt idx="26">
                  <c:v>3027</c:v>
                </c:pt>
                <c:pt idx="27">
                  <c:v>3028</c:v>
                </c:pt>
                <c:pt idx="28">
                  <c:v>3029</c:v>
                </c:pt>
                <c:pt idx="29">
                  <c:v>3030</c:v>
                </c:pt>
                <c:pt idx="30">
                  <c:v>3031</c:v>
                </c:pt>
                <c:pt idx="31">
                  <c:v>3032</c:v>
                </c:pt>
                <c:pt idx="32">
                  <c:v>3033</c:v>
                </c:pt>
                <c:pt idx="33">
                  <c:v>3034</c:v>
                </c:pt>
                <c:pt idx="34">
                  <c:v>3035</c:v>
                </c:pt>
                <c:pt idx="35">
                  <c:v>3036</c:v>
                </c:pt>
                <c:pt idx="36">
                  <c:v>3037</c:v>
                </c:pt>
                <c:pt idx="37">
                  <c:v>3038</c:v>
                </c:pt>
                <c:pt idx="38">
                  <c:v>3039</c:v>
                </c:pt>
                <c:pt idx="39">
                  <c:v>3040</c:v>
                </c:pt>
                <c:pt idx="40">
                  <c:v>3041</c:v>
                </c:pt>
                <c:pt idx="41">
                  <c:v>3042</c:v>
                </c:pt>
                <c:pt idx="42">
                  <c:v>3043</c:v>
                </c:pt>
                <c:pt idx="43">
                  <c:v>3044</c:v>
                </c:pt>
                <c:pt idx="44">
                  <c:v>3045</c:v>
                </c:pt>
                <c:pt idx="45">
                  <c:v>3046</c:v>
                </c:pt>
                <c:pt idx="46">
                  <c:v>3047</c:v>
                </c:pt>
                <c:pt idx="47">
                  <c:v>3048</c:v>
                </c:pt>
                <c:pt idx="48">
                  <c:v>3049</c:v>
                </c:pt>
                <c:pt idx="49">
                  <c:v>3050</c:v>
                </c:pt>
                <c:pt idx="50">
                  <c:v>3051</c:v>
                </c:pt>
                <c:pt idx="51">
                  <c:v>3052</c:v>
                </c:pt>
                <c:pt idx="52">
                  <c:v>3053</c:v>
                </c:pt>
                <c:pt idx="53">
                  <c:v>3054</c:v>
                </c:pt>
                <c:pt idx="54">
                  <c:v>3055</c:v>
                </c:pt>
                <c:pt idx="55">
                  <c:v>3056</c:v>
                </c:pt>
                <c:pt idx="56">
                  <c:v>3057</c:v>
                </c:pt>
                <c:pt idx="57">
                  <c:v>3058</c:v>
                </c:pt>
                <c:pt idx="58">
                  <c:v>3059</c:v>
                </c:pt>
                <c:pt idx="59">
                  <c:v>3060</c:v>
                </c:pt>
                <c:pt idx="60">
                  <c:v>3061</c:v>
                </c:pt>
                <c:pt idx="61">
                  <c:v>3062</c:v>
                </c:pt>
                <c:pt idx="62">
                  <c:v>3063</c:v>
                </c:pt>
                <c:pt idx="63">
                  <c:v>3064</c:v>
                </c:pt>
                <c:pt idx="64">
                  <c:v>3065</c:v>
                </c:pt>
                <c:pt idx="65">
                  <c:v>3066</c:v>
                </c:pt>
                <c:pt idx="66">
                  <c:v>3067</c:v>
                </c:pt>
                <c:pt idx="67">
                  <c:v>3068</c:v>
                </c:pt>
                <c:pt idx="68">
                  <c:v>3069</c:v>
                </c:pt>
                <c:pt idx="69">
                  <c:v>3070</c:v>
                </c:pt>
                <c:pt idx="70">
                  <c:v>3071</c:v>
                </c:pt>
                <c:pt idx="71">
                  <c:v>3072</c:v>
                </c:pt>
                <c:pt idx="72">
                  <c:v>3073</c:v>
                </c:pt>
                <c:pt idx="73">
                  <c:v>3074</c:v>
                </c:pt>
                <c:pt idx="74">
                  <c:v>3075</c:v>
                </c:pt>
                <c:pt idx="75">
                  <c:v>3076</c:v>
                </c:pt>
                <c:pt idx="76">
                  <c:v>3077</c:v>
                </c:pt>
                <c:pt idx="77">
                  <c:v>3078</c:v>
                </c:pt>
                <c:pt idx="78">
                  <c:v>3079</c:v>
                </c:pt>
                <c:pt idx="79">
                  <c:v>3080</c:v>
                </c:pt>
                <c:pt idx="80">
                  <c:v>3081</c:v>
                </c:pt>
                <c:pt idx="81">
                  <c:v>3082</c:v>
                </c:pt>
                <c:pt idx="82">
                  <c:v>3083</c:v>
                </c:pt>
                <c:pt idx="83">
                  <c:v>3084</c:v>
                </c:pt>
                <c:pt idx="84">
                  <c:v>3085</c:v>
                </c:pt>
                <c:pt idx="85">
                  <c:v>3086</c:v>
                </c:pt>
                <c:pt idx="86">
                  <c:v>3087</c:v>
                </c:pt>
                <c:pt idx="87">
                  <c:v>3088</c:v>
                </c:pt>
                <c:pt idx="88">
                  <c:v>3089</c:v>
                </c:pt>
                <c:pt idx="89">
                  <c:v>3090</c:v>
                </c:pt>
                <c:pt idx="90">
                  <c:v>3091</c:v>
                </c:pt>
                <c:pt idx="91">
                  <c:v>3092</c:v>
                </c:pt>
                <c:pt idx="92">
                  <c:v>3093</c:v>
                </c:pt>
                <c:pt idx="93">
                  <c:v>3094</c:v>
                </c:pt>
                <c:pt idx="94">
                  <c:v>3095</c:v>
                </c:pt>
                <c:pt idx="95">
                  <c:v>3096</c:v>
                </c:pt>
                <c:pt idx="96">
                  <c:v>3097</c:v>
                </c:pt>
                <c:pt idx="97">
                  <c:v>3098</c:v>
                </c:pt>
                <c:pt idx="98">
                  <c:v>3099</c:v>
                </c:pt>
                <c:pt idx="99">
                  <c:v>3100</c:v>
                </c:pt>
                <c:pt idx="100">
                  <c:v>3101</c:v>
                </c:pt>
                <c:pt idx="101">
                  <c:v>3102</c:v>
                </c:pt>
                <c:pt idx="102">
                  <c:v>3103</c:v>
                </c:pt>
                <c:pt idx="103">
                  <c:v>3104</c:v>
                </c:pt>
                <c:pt idx="104">
                  <c:v>3105</c:v>
                </c:pt>
                <c:pt idx="105">
                  <c:v>3106</c:v>
                </c:pt>
                <c:pt idx="106">
                  <c:v>3107</c:v>
                </c:pt>
                <c:pt idx="107">
                  <c:v>3108</c:v>
                </c:pt>
                <c:pt idx="108">
                  <c:v>3109</c:v>
                </c:pt>
                <c:pt idx="109">
                  <c:v>3110</c:v>
                </c:pt>
                <c:pt idx="110">
                  <c:v>3111</c:v>
                </c:pt>
                <c:pt idx="111">
                  <c:v>3112</c:v>
                </c:pt>
                <c:pt idx="112">
                  <c:v>3113</c:v>
                </c:pt>
                <c:pt idx="113">
                  <c:v>3114</c:v>
                </c:pt>
                <c:pt idx="114">
                  <c:v>3115</c:v>
                </c:pt>
                <c:pt idx="115">
                  <c:v>3116</c:v>
                </c:pt>
                <c:pt idx="116">
                  <c:v>3117</c:v>
                </c:pt>
                <c:pt idx="117">
                  <c:v>3118</c:v>
                </c:pt>
                <c:pt idx="118">
                  <c:v>3119</c:v>
                </c:pt>
                <c:pt idx="119">
                  <c:v>3120</c:v>
                </c:pt>
                <c:pt idx="120">
                  <c:v>3121</c:v>
                </c:pt>
                <c:pt idx="121">
                  <c:v>3122</c:v>
                </c:pt>
                <c:pt idx="122">
                  <c:v>3123</c:v>
                </c:pt>
                <c:pt idx="123">
                  <c:v>3124</c:v>
                </c:pt>
                <c:pt idx="124">
                  <c:v>3125</c:v>
                </c:pt>
                <c:pt idx="125">
                  <c:v>3126</c:v>
                </c:pt>
                <c:pt idx="126">
                  <c:v>3127</c:v>
                </c:pt>
                <c:pt idx="127">
                  <c:v>3128</c:v>
                </c:pt>
                <c:pt idx="128">
                  <c:v>3129</c:v>
                </c:pt>
                <c:pt idx="129">
                  <c:v>3130</c:v>
                </c:pt>
                <c:pt idx="130">
                  <c:v>3131</c:v>
                </c:pt>
                <c:pt idx="131">
                  <c:v>3132</c:v>
                </c:pt>
                <c:pt idx="132">
                  <c:v>3133</c:v>
                </c:pt>
                <c:pt idx="133">
                  <c:v>3134</c:v>
                </c:pt>
                <c:pt idx="134">
                  <c:v>3135</c:v>
                </c:pt>
                <c:pt idx="135">
                  <c:v>3136</c:v>
                </c:pt>
                <c:pt idx="136">
                  <c:v>3137</c:v>
                </c:pt>
                <c:pt idx="137">
                  <c:v>3138</c:v>
                </c:pt>
                <c:pt idx="138">
                  <c:v>3139</c:v>
                </c:pt>
                <c:pt idx="139">
                  <c:v>3140</c:v>
                </c:pt>
                <c:pt idx="140">
                  <c:v>3141</c:v>
                </c:pt>
                <c:pt idx="141">
                  <c:v>3142</c:v>
                </c:pt>
                <c:pt idx="142">
                  <c:v>3143</c:v>
                </c:pt>
                <c:pt idx="143">
                  <c:v>3144</c:v>
                </c:pt>
                <c:pt idx="144">
                  <c:v>3145</c:v>
                </c:pt>
                <c:pt idx="145">
                  <c:v>3146</c:v>
                </c:pt>
                <c:pt idx="146">
                  <c:v>3147</c:v>
                </c:pt>
                <c:pt idx="147">
                  <c:v>3148</c:v>
                </c:pt>
                <c:pt idx="148">
                  <c:v>3149</c:v>
                </c:pt>
                <c:pt idx="149">
                  <c:v>3150</c:v>
                </c:pt>
                <c:pt idx="150">
                  <c:v>3151</c:v>
                </c:pt>
                <c:pt idx="151">
                  <c:v>3152</c:v>
                </c:pt>
                <c:pt idx="152">
                  <c:v>3153</c:v>
                </c:pt>
                <c:pt idx="153">
                  <c:v>3154</c:v>
                </c:pt>
                <c:pt idx="154">
                  <c:v>3155</c:v>
                </c:pt>
                <c:pt idx="155">
                  <c:v>3156</c:v>
                </c:pt>
                <c:pt idx="156">
                  <c:v>3157</c:v>
                </c:pt>
                <c:pt idx="157">
                  <c:v>3158</c:v>
                </c:pt>
                <c:pt idx="158">
                  <c:v>3159</c:v>
                </c:pt>
                <c:pt idx="159">
                  <c:v>3160</c:v>
                </c:pt>
                <c:pt idx="160">
                  <c:v>3161</c:v>
                </c:pt>
                <c:pt idx="161">
                  <c:v>3162</c:v>
                </c:pt>
                <c:pt idx="162">
                  <c:v>3163</c:v>
                </c:pt>
                <c:pt idx="163">
                  <c:v>3164</c:v>
                </c:pt>
                <c:pt idx="164">
                  <c:v>3165</c:v>
                </c:pt>
                <c:pt idx="165">
                  <c:v>3166</c:v>
                </c:pt>
                <c:pt idx="166">
                  <c:v>3167</c:v>
                </c:pt>
                <c:pt idx="167">
                  <c:v>3168</c:v>
                </c:pt>
                <c:pt idx="168">
                  <c:v>3169</c:v>
                </c:pt>
                <c:pt idx="169">
                  <c:v>3170</c:v>
                </c:pt>
                <c:pt idx="170">
                  <c:v>3171</c:v>
                </c:pt>
                <c:pt idx="171">
                  <c:v>3172</c:v>
                </c:pt>
                <c:pt idx="172">
                  <c:v>3173</c:v>
                </c:pt>
                <c:pt idx="173">
                  <c:v>3174</c:v>
                </c:pt>
                <c:pt idx="174">
                  <c:v>3175</c:v>
                </c:pt>
                <c:pt idx="175">
                  <c:v>3176</c:v>
                </c:pt>
                <c:pt idx="176">
                  <c:v>3177</c:v>
                </c:pt>
                <c:pt idx="177">
                  <c:v>3178</c:v>
                </c:pt>
                <c:pt idx="178">
                  <c:v>3179</c:v>
                </c:pt>
                <c:pt idx="179">
                  <c:v>3180</c:v>
                </c:pt>
                <c:pt idx="180">
                  <c:v>3181</c:v>
                </c:pt>
                <c:pt idx="181">
                  <c:v>3182</c:v>
                </c:pt>
                <c:pt idx="182">
                  <c:v>3183</c:v>
                </c:pt>
                <c:pt idx="183">
                  <c:v>3184</c:v>
                </c:pt>
                <c:pt idx="184">
                  <c:v>3185</c:v>
                </c:pt>
                <c:pt idx="185">
                  <c:v>3186</c:v>
                </c:pt>
                <c:pt idx="186">
                  <c:v>3187</c:v>
                </c:pt>
                <c:pt idx="187">
                  <c:v>3188</c:v>
                </c:pt>
                <c:pt idx="188">
                  <c:v>3189</c:v>
                </c:pt>
                <c:pt idx="189">
                  <c:v>3190</c:v>
                </c:pt>
                <c:pt idx="190">
                  <c:v>3191</c:v>
                </c:pt>
                <c:pt idx="191">
                  <c:v>3192</c:v>
                </c:pt>
                <c:pt idx="192">
                  <c:v>3193</c:v>
                </c:pt>
                <c:pt idx="193">
                  <c:v>3194</c:v>
                </c:pt>
                <c:pt idx="194">
                  <c:v>3195</c:v>
                </c:pt>
                <c:pt idx="195">
                  <c:v>3196</c:v>
                </c:pt>
                <c:pt idx="196">
                  <c:v>3197</c:v>
                </c:pt>
                <c:pt idx="197">
                  <c:v>3198</c:v>
                </c:pt>
                <c:pt idx="198">
                  <c:v>3199</c:v>
                </c:pt>
                <c:pt idx="199">
                  <c:v>3200</c:v>
                </c:pt>
              </c:numCache>
            </c:numRef>
          </c:cat>
          <c:val>
            <c:numRef>
              <c:f>hasVirus!$D$3002:$D$3201</c:f>
              <c:numCache>
                <c:formatCode>General</c:formatCode>
                <c:ptCount val="200"/>
                <c:pt idx="0">
                  <c:v>504</c:v>
                </c:pt>
                <c:pt idx="1">
                  <c:v>516</c:v>
                </c:pt>
                <c:pt idx="2">
                  <c:v>513</c:v>
                </c:pt>
                <c:pt idx="3">
                  <c:v>511</c:v>
                </c:pt>
                <c:pt idx="4">
                  <c:v>502</c:v>
                </c:pt>
                <c:pt idx="5">
                  <c:v>505</c:v>
                </c:pt>
                <c:pt idx="6">
                  <c:v>504</c:v>
                </c:pt>
                <c:pt idx="7">
                  <c:v>519</c:v>
                </c:pt>
                <c:pt idx="8">
                  <c:v>500</c:v>
                </c:pt>
                <c:pt idx="9">
                  <c:v>502</c:v>
                </c:pt>
                <c:pt idx="10">
                  <c:v>527</c:v>
                </c:pt>
                <c:pt idx="11">
                  <c:v>525</c:v>
                </c:pt>
                <c:pt idx="12">
                  <c:v>515</c:v>
                </c:pt>
                <c:pt idx="13">
                  <c:v>490</c:v>
                </c:pt>
                <c:pt idx="14">
                  <c:v>484</c:v>
                </c:pt>
                <c:pt idx="15">
                  <c:v>496</c:v>
                </c:pt>
                <c:pt idx="16">
                  <c:v>492</c:v>
                </c:pt>
                <c:pt idx="17">
                  <c:v>503</c:v>
                </c:pt>
                <c:pt idx="18">
                  <c:v>509</c:v>
                </c:pt>
                <c:pt idx="19">
                  <c:v>525</c:v>
                </c:pt>
                <c:pt idx="20">
                  <c:v>531</c:v>
                </c:pt>
                <c:pt idx="21">
                  <c:v>495</c:v>
                </c:pt>
                <c:pt idx="22">
                  <c:v>489</c:v>
                </c:pt>
                <c:pt idx="23">
                  <c:v>482</c:v>
                </c:pt>
                <c:pt idx="24">
                  <c:v>487</c:v>
                </c:pt>
                <c:pt idx="25">
                  <c:v>500</c:v>
                </c:pt>
                <c:pt idx="26">
                  <c:v>531</c:v>
                </c:pt>
                <c:pt idx="27">
                  <c:v>544</c:v>
                </c:pt>
                <c:pt idx="28">
                  <c:v>529</c:v>
                </c:pt>
                <c:pt idx="29">
                  <c:v>497</c:v>
                </c:pt>
                <c:pt idx="30">
                  <c:v>486</c:v>
                </c:pt>
                <c:pt idx="31">
                  <c:v>475</c:v>
                </c:pt>
                <c:pt idx="32">
                  <c:v>485</c:v>
                </c:pt>
                <c:pt idx="33">
                  <c:v>511</c:v>
                </c:pt>
                <c:pt idx="34">
                  <c:v>548</c:v>
                </c:pt>
                <c:pt idx="35">
                  <c:v>523</c:v>
                </c:pt>
                <c:pt idx="36">
                  <c:v>520</c:v>
                </c:pt>
                <c:pt idx="37">
                  <c:v>497</c:v>
                </c:pt>
                <c:pt idx="38">
                  <c:v>480</c:v>
                </c:pt>
                <c:pt idx="39">
                  <c:v>482</c:v>
                </c:pt>
                <c:pt idx="40">
                  <c:v>493</c:v>
                </c:pt>
                <c:pt idx="41">
                  <c:v>524</c:v>
                </c:pt>
                <c:pt idx="42">
                  <c:v>524</c:v>
                </c:pt>
                <c:pt idx="43">
                  <c:v>534</c:v>
                </c:pt>
                <c:pt idx="44">
                  <c:v>513</c:v>
                </c:pt>
                <c:pt idx="45">
                  <c:v>492</c:v>
                </c:pt>
                <c:pt idx="46">
                  <c:v>491</c:v>
                </c:pt>
                <c:pt idx="47">
                  <c:v>494</c:v>
                </c:pt>
                <c:pt idx="48">
                  <c:v>508</c:v>
                </c:pt>
                <c:pt idx="49">
                  <c:v>502</c:v>
                </c:pt>
                <c:pt idx="50">
                  <c:v>511</c:v>
                </c:pt>
                <c:pt idx="51">
                  <c:v>524</c:v>
                </c:pt>
                <c:pt idx="52">
                  <c:v>512</c:v>
                </c:pt>
                <c:pt idx="53">
                  <c:v>482</c:v>
                </c:pt>
                <c:pt idx="54">
                  <c:v>519</c:v>
                </c:pt>
                <c:pt idx="55">
                  <c:v>512</c:v>
                </c:pt>
                <c:pt idx="56">
                  <c:v>511</c:v>
                </c:pt>
                <c:pt idx="57">
                  <c:v>481</c:v>
                </c:pt>
                <c:pt idx="58">
                  <c:v>506</c:v>
                </c:pt>
                <c:pt idx="59">
                  <c:v>505</c:v>
                </c:pt>
                <c:pt idx="60">
                  <c:v>519</c:v>
                </c:pt>
                <c:pt idx="61">
                  <c:v>533</c:v>
                </c:pt>
                <c:pt idx="62">
                  <c:v>529</c:v>
                </c:pt>
                <c:pt idx="63">
                  <c:v>508</c:v>
                </c:pt>
                <c:pt idx="64">
                  <c:v>506</c:v>
                </c:pt>
                <c:pt idx="65">
                  <c:v>483</c:v>
                </c:pt>
                <c:pt idx="66">
                  <c:v>504</c:v>
                </c:pt>
                <c:pt idx="67">
                  <c:v>504</c:v>
                </c:pt>
                <c:pt idx="68">
                  <c:v>521</c:v>
                </c:pt>
                <c:pt idx="69">
                  <c:v>525</c:v>
                </c:pt>
                <c:pt idx="70">
                  <c:v>533</c:v>
                </c:pt>
                <c:pt idx="71">
                  <c:v>517</c:v>
                </c:pt>
                <c:pt idx="72">
                  <c:v>517</c:v>
                </c:pt>
                <c:pt idx="73">
                  <c:v>493</c:v>
                </c:pt>
                <c:pt idx="74">
                  <c:v>491</c:v>
                </c:pt>
                <c:pt idx="75">
                  <c:v>488</c:v>
                </c:pt>
                <c:pt idx="76">
                  <c:v>500</c:v>
                </c:pt>
                <c:pt idx="77">
                  <c:v>491</c:v>
                </c:pt>
                <c:pt idx="78">
                  <c:v>491</c:v>
                </c:pt>
                <c:pt idx="79">
                  <c:v>503</c:v>
                </c:pt>
                <c:pt idx="80">
                  <c:v>503</c:v>
                </c:pt>
                <c:pt idx="81">
                  <c:v>502</c:v>
                </c:pt>
                <c:pt idx="82">
                  <c:v>549</c:v>
                </c:pt>
                <c:pt idx="83">
                  <c:v>547</c:v>
                </c:pt>
                <c:pt idx="84">
                  <c:v>506</c:v>
                </c:pt>
                <c:pt idx="85">
                  <c:v>461</c:v>
                </c:pt>
                <c:pt idx="86">
                  <c:v>487</c:v>
                </c:pt>
                <c:pt idx="87">
                  <c:v>474</c:v>
                </c:pt>
                <c:pt idx="88">
                  <c:v>475</c:v>
                </c:pt>
                <c:pt idx="89">
                  <c:v>518</c:v>
                </c:pt>
                <c:pt idx="90">
                  <c:v>548</c:v>
                </c:pt>
                <c:pt idx="91">
                  <c:v>554</c:v>
                </c:pt>
                <c:pt idx="92">
                  <c:v>519</c:v>
                </c:pt>
                <c:pt idx="93">
                  <c:v>497</c:v>
                </c:pt>
                <c:pt idx="94">
                  <c:v>483</c:v>
                </c:pt>
                <c:pt idx="95">
                  <c:v>482</c:v>
                </c:pt>
                <c:pt idx="96">
                  <c:v>510</c:v>
                </c:pt>
                <c:pt idx="97">
                  <c:v>501</c:v>
                </c:pt>
                <c:pt idx="98">
                  <c:v>532</c:v>
                </c:pt>
                <c:pt idx="99">
                  <c:v>530</c:v>
                </c:pt>
                <c:pt idx="100">
                  <c:v>514</c:v>
                </c:pt>
                <c:pt idx="101">
                  <c:v>492</c:v>
                </c:pt>
                <c:pt idx="102">
                  <c:v>484</c:v>
                </c:pt>
                <c:pt idx="103">
                  <c:v>501</c:v>
                </c:pt>
                <c:pt idx="104">
                  <c:v>520</c:v>
                </c:pt>
                <c:pt idx="105">
                  <c:v>504</c:v>
                </c:pt>
                <c:pt idx="106">
                  <c:v>522</c:v>
                </c:pt>
                <c:pt idx="107">
                  <c:v>504</c:v>
                </c:pt>
                <c:pt idx="108">
                  <c:v>493</c:v>
                </c:pt>
                <c:pt idx="109">
                  <c:v>497</c:v>
                </c:pt>
                <c:pt idx="110">
                  <c:v>517</c:v>
                </c:pt>
                <c:pt idx="111">
                  <c:v>535</c:v>
                </c:pt>
                <c:pt idx="112">
                  <c:v>521</c:v>
                </c:pt>
                <c:pt idx="113">
                  <c:v>511</c:v>
                </c:pt>
                <c:pt idx="114">
                  <c:v>520</c:v>
                </c:pt>
                <c:pt idx="115">
                  <c:v>523</c:v>
                </c:pt>
                <c:pt idx="116">
                  <c:v>515</c:v>
                </c:pt>
                <c:pt idx="117">
                  <c:v>500</c:v>
                </c:pt>
                <c:pt idx="118">
                  <c:v>485</c:v>
                </c:pt>
                <c:pt idx="119">
                  <c:v>516</c:v>
                </c:pt>
                <c:pt idx="120">
                  <c:v>492</c:v>
                </c:pt>
                <c:pt idx="121">
                  <c:v>514</c:v>
                </c:pt>
                <c:pt idx="122">
                  <c:v>536</c:v>
                </c:pt>
                <c:pt idx="123">
                  <c:v>526</c:v>
                </c:pt>
                <c:pt idx="124">
                  <c:v>536</c:v>
                </c:pt>
                <c:pt idx="125">
                  <c:v>507</c:v>
                </c:pt>
                <c:pt idx="126">
                  <c:v>505</c:v>
                </c:pt>
                <c:pt idx="127">
                  <c:v>505</c:v>
                </c:pt>
                <c:pt idx="128">
                  <c:v>490</c:v>
                </c:pt>
                <c:pt idx="129">
                  <c:v>484</c:v>
                </c:pt>
                <c:pt idx="130">
                  <c:v>505</c:v>
                </c:pt>
                <c:pt idx="131">
                  <c:v>544</c:v>
                </c:pt>
                <c:pt idx="132">
                  <c:v>554</c:v>
                </c:pt>
                <c:pt idx="133">
                  <c:v>529</c:v>
                </c:pt>
                <c:pt idx="134">
                  <c:v>502</c:v>
                </c:pt>
                <c:pt idx="135">
                  <c:v>501</c:v>
                </c:pt>
                <c:pt idx="136">
                  <c:v>496</c:v>
                </c:pt>
                <c:pt idx="137">
                  <c:v>482</c:v>
                </c:pt>
                <c:pt idx="138">
                  <c:v>501</c:v>
                </c:pt>
                <c:pt idx="139">
                  <c:v>539</c:v>
                </c:pt>
                <c:pt idx="140">
                  <c:v>518</c:v>
                </c:pt>
                <c:pt idx="141">
                  <c:v>511</c:v>
                </c:pt>
                <c:pt idx="142">
                  <c:v>512</c:v>
                </c:pt>
                <c:pt idx="143">
                  <c:v>500</c:v>
                </c:pt>
                <c:pt idx="144">
                  <c:v>506</c:v>
                </c:pt>
                <c:pt idx="145">
                  <c:v>521</c:v>
                </c:pt>
                <c:pt idx="146">
                  <c:v>538</c:v>
                </c:pt>
                <c:pt idx="147">
                  <c:v>507</c:v>
                </c:pt>
                <c:pt idx="148">
                  <c:v>499</c:v>
                </c:pt>
                <c:pt idx="149">
                  <c:v>480</c:v>
                </c:pt>
                <c:pt idx="150">
                  <c:v>502</c:v>
                </c:pt>
                <c:pt idx="151">
                  <c:v>516</c:v>
                </c:pt>
                <c:pt idx="152">
                  <c:v>526</c:v>
                </c:pt>
                <c:pt idx="153">
                  <c:v>533</c:v>
                </c:pt>
                <c:pt idx="154">
                  <c:v>537</c:v>
                </c:pt>
                <c:pt idx="155">
                  <c:v>513</c:v>
                </c:pt>
                <c:pt idx="156">
                  <c:v>497</c:v>
                </c:pt>
                <c:pt idx="157">
                  <c:v>468</c:v>
                </c:pt>
                <c:pt idx="158">
                  <c:v>475</c:v>
                </c:pt>
                <c:pt idx="159">
                  <c:v>499</c:v>
                </c:pt>
                <c:pt idx="160">
                  <c:v>524</c:v>
                </c:pt>
                <c:pt idx="161">
                  <c:v>510</c:v>
                </c:pt>
                <c:pt idx="162">
                  <c:v>536</c:v>
                </c:pt>
                <c:pt idx="163">
                  <c:v>503</c:v>
                </c:pt>
                <c:pt idx="164">
                  <c:v>504</c:v>
                </c:pt>
                <c:pt idx="165">
                  <c:v>466</c:v>
                </c:pt>
                <c:pt idx="166">
                  <c:v>470</c:v>
                </c:pt>
                <c:pt idx="167">
                  <c:v>501</c:v>
                </c:pt>
                <c:pt idx="168">
                  <c:v>494</c:v>
                </c:pt>
                <c:pt idx="169">
                  <c:v>515</c:v>
                </c:pt>
                <c:pt idx="170">
                  <c:v>535</c:v>
                </c:pt>
                <c:pt idx="171">
                  <c:v>531</c:v>
                </c:pt>
                <c:pt idx="172">
                  <c:v>530</c:v>
                </c:pt>
                <c:pt idx="173">
                  <c:v>486</c:v>
                </c:pt>
                <c:pt idx="174">
                  <c:v>486</c:v>
                </c:pt>
                <c:pt idx="175">
                  <c:v>490</c:v>
                </c:pt>
                <c:pt idx="176">
                  <c:v>483</c:v>
                </c:pt>
                <c:pt idx="177">
                  <c:v>483</c:v>
                </c:pt>
                <c:pt idx="178">
                  <c:v>518</c:v>
                </c:pt>
                <c:pt idx="179">
                  <c:v>528</c:v>
                </c:pt>
                <c:pt idx="180">
                  <c:v>523</c:v>
                </c:pt>
                <c:pt idx="181">
                  <c:v>531</c:v>
                </c:pt>
                <c:pt idx="182">
                  <c:v>513</c:v>
                </c:pt>
                <c:pt idx="183">
                  <c:v>473</c:v>
                </c:pt>
                <c:pt idx="184">
                  <c:v>477</c:v>
                </c:pt>
                <c:pt idx="185">
                  <c:v>480</c:v>
                </c:pt>
                <c:pt idx="186">
                  <c:v>523</c:v>
                </c:pt>
                <c:pt idx="187">
                  <c:v>533</c:v>
                </c:pt>
                <c:pt idx="188">
                  <c:v>541</c:v>
                </c:pt>
                <c:pt idx="189">
                  <c:v>534</c:v>
                </c:pt>
                <c:pt idx="190">
                  <c:v>513</c:v>
                </c:pt>
                <c:pt idx="191">
                  <c:v>490</c:v>
                </c:pt>
                <c:pt idx="192">
                  <c:v>475</c:v>
                </c:pt>
                <c:pt idx="193">
                  <c:v>487</c:v>
                </c:pt>
                <c:pt idx="194">
                  <c:v>513</c:v>
                </c:pt>
                <c:pt idx="195">
                  <c:v>511</c:v>
                </c:pt>
                <c:pt idx="196">
                  <c:v>526</c:v>
                </c:pt>
                <c:pt idx="197">
                  <c:v>493</c:v>
                </c:pt>
                <c:pt idx="198">
                  <c:v>492</c:v>
                </c:pt>
                <c:pt idx="199">
                  <c:v>506</c:v>
                </c:pt>
              </c:numCache>
            </c:numRef>
          </c:val>
          <c:smooth val="0"/>
        </c:ser>
        <c:dLbls>
          <c:showLegendKey val="0"/>
          <c:showVal val="0"/>
          <c:showCatName val="0"/>
          <c:showSerName val="0"/>
          <c:showPercent val="0"/>
          <c:showBubbleSize val="0"/>
        </c:dLbls>
        <c:marker val="1"/>
        <c:smooth val="0"/>
        <c:axId val="78585216"/>
        <c:axId val="78717696"/>
      </c:lineChart>
      <c:catAx>
        <c:axId val="78585216"/>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78717696"/>
        <c:crosses val="autoZero"/>
        <c:auto val="1"/>
        <c:lblAlgn val="ctr"/>
        <c:lblOffset val="100"/>
        <c:tickLblSkip val="20"/>
        <c:tickMarkSkip val="10"/>
        <c:noMultiLvlLbl val="0"/>
      </c:catAx>
      <c:valAx>
        <c:axId val="78717696"/>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7858521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hasVirus!$B$4002:$B$4201</c:f>
              <c:numCache>
                <c:formatCode>General</c:formatCode>
                <c:ptCount val="200"/>
                <c:pt idx="0">
                  <c:v>742</c:v>
                </c:pt>
                <c:pt idx="1">
                  <c:v>790</c:v>
                </c:pt>
                <c:pt idx="2">
                  <c:v>819</c:v>
                </c:pt>
                <c:pt idx="3">
                  <c:v>816</c:v>
                </c:pt>
                <c:pt idx="4">
                  <c:v>777</c:v>
                </c:pt>
                <c:pt idx="5">
                  <c:v>682</c:v>
                </c:pt>
                <c:pt idx="6">
                  <c:v>661</c:v>
                </c:pt>
                <c:pt idx="7">
                  <c:v>691</c:v>
                </c:pt>
                <c:pt idx="8">
                  <c:v>712</c:v>
                </c:pt>
                <c:pt idx="9">
                  <c:v>772</c:v>
                </c:pt>
                <c:pt idx="10">
                  <c:v>804</c:v>
                </c:pt>
                <c:pt idx="11">
                  <c:v>809</c:v>
                </c:pt>
                <c:pt idx="12">
                  <c:v>785</c:v>
                </c:pt>
                <c:pt idx="13">
                  <c:v>708</c:v>
                </c:pt>
                <c:pt idx="14">
                  <c:v>674</c:v>
                </c:pt>
                <c:pt idx="15">
                  <c:v>706</c:v>
                </c:pt>
                <c:pt idx="16">
                  <c:v>736</c:v>
                </c:pt>
                <c:pt idx="17">
                  <c:v>759</c:v>
                </c:pt>
                <c:pt idx="18">
                  <c:v>796</c:v>
                </c:pt>
                <c:pt idx="19">
                  <c:v>820</c:v>
                </c:pt>
                <c:pt idx="20">
                  <c:v>781</c:v>
                </c:pt>
                <c:pt idx="21">
                  <c:v>709</c:v>
                </c:pt>
                <c:pt idx="22">
                  <c:v>675</c:v>
                </c:pt>
                <c:pt idx="23">
                  <c:v>682</c:v>
                </c:pt>
                <c:pt idx="24">
                  <c:v>722</c:v>
                </c:pt>
                <c:pt idx="25">
                  <c:v>764</c:v>
                </c:pt>
                <c:pt idx="26">
                  <c:v>807</c:v>
                </c:pt>
                <c:pt idx="27">
                  <c:v>828</c:v>
                </c:pt>
                <c:pt idx="28">
                  <c:v>791</c:v>
                </c:pt>
                <c:pt idx="29">
                  <c:v>701</c:v>
                </c:pt>
                <c:pt idx="30">
                  <c:v>652</c:v>
                </c:pt>
                <c:pt idx="31">
                  <c:v>682</c:v>
                </c:pt>
                <c:pt idx="32">
                  <c:v>741</c:v>
                </c:pt>
                <c:pt idx="33">
                  <c:v>780</c:v>
                </c:pt>
                <c:pt idx="34">
                  <c:v>819</c:v>
                </c:pt>
                <c:pt idx="35">
                  <c:v>830</c:v>
                </c:pt>
                <c:pt idx="36">
                  <c:v>792</c:v>
                </c:pt>
                <c:pt idx="37">
                  <c:v>704</c:v>
                </c:pt>
                <c:pt idx="38">
                  <c:v>651</c:v>
                </c:pt>
                <c:pt idx="39">
                  <c:v>678</c:v>
                </c:pt>
                <c:pt idx="40">
                  <c:v>729</c:v>
                </c:pt>
                <c:pt idx="41">
                  <c:v>772</c:v>
                </c:pt>
                <c:pt idx="42">
                  <c:v>812</c:v>
                </c:pt>
                <c:pt idx="43">
                  <c:v>820</c:v>
                </c:pt>
                <c:pt idx="44">
                  <c:v>790</c:v>
                </c:pt>
                <c:pt idx="45">
                  <c:v>707</c:v>
                </c:pt>
                <c:pt idx="46">
                  <c:v>654</c:v>
                </c:pt>
                <c:pt idx="47">
                  <c:v>667</c:v>
                </c:pt>
                <c:pt idx="48">
                  <c:v>720</c:v>
                </c:pt>
                <c:pt idx="49">
                  <c:v>782</c:v>
                </c:pt>
                <c:pt idx="50">
                  <c:v>830</c:v>
                </c:pt>
                <c:pt idx="51">
                  <c:v>848</c:v>
                </c:pt>
                <c:pt idx="52">
                  <c:v>810</c:v>
                </c:pt>
                <c:pt idx="53">
                  <c:v>712</c:v>
                </c:pt>
                <c:pt idx="54">
                  <c:v>651</c:v>
                </c:pt>
                <c:pt idx="55">
                  <c:v>656</c:v>
                </c:pt>
                <c:pt idx="56">
                  <c:v>712</c:v>
                </c:pt>
                <c:pt idx="57">
                  <c:v>762</c:v>
                </c:pt>
                <c:pt idx="58">
                  <c:v>808</c:v>
                </c:pt>
                <c:pt idx="59">
                  <c:v>816</c:v>
                </c:pt>
                <c:pt idx="60">
                  <c:v>782</c:v>
                </c:pt>
                <c:pt idx="61">
                  <c:v>720</c:v>
                </c:pt>
                <c:pt idx="62">
                  <c:v>684</c:v>
                </c:pt>
                <c:pt idx="63">
                  <c:v>694</c:v>
                </c:pt>
                <c:pt idx="64">
                  <c:v>717</c:v>
                </c:pt>
                <c:pt idx="65">
                  <c:v>737</c:v>
                </c:pt>
                <c:pt idx="66">
                  <c:v>781</c:v>
                </c:pt>
                <c:pt idx="67">
                  <c:v>799</c:v>
                </c:pt>
                <c:pt idx="68">
                  <c:v>794</c:v>
                </c:pt>
                <c:pt idx="69">
                  <c:v>732</c:v>
                </c:pt>
                <c:pt idx="70">
                  <c:v>687</c:v>
                </c:pt>
                <c:pt idx="71">
                  <c:v>700</c:v>
                </c:pt>
                <c:pt idx="72">
                  <c:v>733</c:v>
                </c:pt>
                <c:pt idx="73">
                  <c:v>759</c:v>
                </c:pt>
                <c:pt idx="74">
                  <c:v>797</c:v>
                </c:pt>
                <c:pt idx="75">
                  <c:v>802</c:v>
                </c:pt>
                <c:pt idx="76">
                  <c:v>791</c:v>
                </c:pt>
                <c:pt idx="77">
                  <c:v>706</c:v>
                </c:pt>
                <c:pt idx="78">
                  <c:v>658</c:v>
                </c:pt>
                <c:pt idx="79">
                  <c:v>683</c:v>
                </c:pt>
                <c:pt idx="80">
                  <c:v>731</c:v>
                </c:pt>
                <c:pt idx="81">
                  <c:v>765</c:v>
                </c:pt>
                <c:pt idx="82">
                  <c:v>806</c:v>
                </c:pt>
                <c:pt idx="83">
                  <c:v>823</c:v>
                </c:pt>
                <c:pt idx="84">
                  <c:v>796</c:v>
                </c:pt>
                <c:pt idx="85">
                  <c:v>710</c:v>
                </c:pt>
                <c:pt idx="86">
                  <c:v>666</c:v>
                </c:pt>
                <c:pt idx="87">
                  <c:v>679</c:v>
                </c:pt>
                <c:pt idx="88">
                  <c:v>715</c:v>
                </c:pt>
                <c:pt idx="89">
                  <c:v>757</c:v>
                </c:pt>
                <c:pt idx="90">
                  <c:v>812</c:v>
                </c:pt>
                <c:pt idx="91">
                  <c:v>826</c:v>
                </c:pt>
                <c:pt idx="92">
                  <c:v>796</c:v>
                </c:pt>
                <c:pt idx="93">
                  <c:v>715</c:v>
                </c:pt>
                <c:pt idx="94">
                  <c:v>657</c:v>
                </c:pt>
                <c:pt idx="95">
                  <c:v>679</c:v>
                </c:pt>
                <c:pt idx="96">
                  <c:v>702</c:v>
                </c:pt>
                <c:pt idx="97">
                  <c:v>756</c:v>
                </c:pt>
                <c:pt idx="98">
                  <c:v>819</c:v>
                </c:pt>
                <c:pt idx="99">
                  <c:v>841</c:v>
                </c:pt>
                <c:pt idx="100">
                  <c:v>810</c:v>
                </c:pt>
                <c:pt idx="101">
                  <c:v>710</c:v>
                </c:pt>
                <c:pt idx="102">
                  <c:v>655</c:v>
                </c:pt>
                <c:pt idx="103">
                  <c:v>671</c:v>
                </c:pt>
                <c:pt idx="104">
                  <c:v>707</c:v>
                </c:pt>
                <c:pt idx="105">
                  <c:v>753</c:v>
                </c:pt>
                <c:pt idx="106">
                  <c:v>805</c:v>
                </c:pt>
                <c:pt idx="107">
                  <c:v>819</c:v>
                </c:pt>
                <c:pt idx="108">
                  <c:v>790</c:v>
                </c:pt>
                <c:pt idx="109">
                  <c:v>711</c:v>
                </c:pt>
                <c:pt idx="110">
                  <c:v>665</c:v>
                </c:pt>
                <c:pt idx="111">
                  <c:v>675</c:v>
                </c:pt>
                <c:pt idx="112">
                  <c:v>709</c:v>
                </c:pt>
                <c:pt idx="113">
                  <c:v>760</c:v>
                </c:pt>
                <c:pt idx="114">
                  <c:v>805</c:v>
                </c:pt>
                <c:pt idx="115">
                  <c:v>821</c:v>
                </c:pt>
                <c:pt idx="116">
                  <c:v>806</c:v>
                </c:pt>
                <c:pt idx="117">
                  <c:v>713</c:v>
                </c:pt>
                <c:pt idx="118">
                  <c:v>658</c:v>
                </c:pt>
                <c:pt idx="119">
                  <c:v>675</c:v>
                </c:pt>
                <c:pt idx="120">
                  <c:v>715</c:v>
                </c:pt>
                <c:pt idx="121">
                  <c:v>761</c:v>
                </c:pt>
                <c:pt idx="122">
                  <c:v>817</c:v>
                </c:pt>
                <c:pt idx="123">
                  <c:v>830</c:v>
                </c:pt>
                <c:pt idx="124">
                  <c:v>795</c:v>
                </c:pt>
                <c:pt idx="125">
                  <c:v>723</c:v>
                </c:pt>
                <c:pt idx="126">
                  <c:v>665</c:v>
                </c:pt>
                <c:pt idx="127">
                  <c:v>669</c:v>
                </c:pt>
                <c:pt idx="128">
                  <c:v>698</c:v>
                </c:pt>
                <c:pt idx="129">
                  <c:v>756</c:v>
                </c:pt>
                <c:pt idx="130">
                  <c:v>805</c:v>
                </c:pt>
                <c:pt idx="131">
                  <c:v>821</c:v>
                </c:pt>
                <c:pt idx="132">
                  <c:v>810</c:v>
                </c:pt>
                <c:pt idx="133">
                  <c:v>731</c:v>
                </c:pt>
                <c:pt idx="134">
                  <c:v>676</c:v>
                </c:pt>
                <c:pt idx="135">
                  <c:v>684</c:v>
                </c:pt>
                <c:pt idx="136">
                  <c:v>686</c:v>
                </c:pt>
                <c:pt idx="137">
                  <c:v>735</c:v>
                </c:pt>
                <c:pt idx="138">
                  <c:v>799</c:v>
                </c:pt>
                <c:pt idx="139">
                  <c:v>836</c:v>
                </c:pt>
                <c:pt idx="140">
                  <c:v>816</c:v>
                </c:pt>
                <c:pt idx="141">
                  <c:v>749</c:v>
                </c:pt>
                <c:pt idx="142">
                  <c:v>695</c:v>
                </c:pt>
                <c:pt idx="143">
                  <c:v>691</c:v>
                </c:pt>
                <c:pt idx="144">
                  <c:v>694</c:v>
                </c:pt>
                <c:pt idx="145">
                  <c:v>739</c:v>
                </c:pt>
                <c:pt idx="146">
                  <c:v>817</c:v>
                </c:pt>
                <c:pt idx="147">
                  <c:v>824</c:v>
                </c:pt>
                <c:pt idx="148">
                  <c:v>810</c:v>
                </c:pt>
                <c:pt idx="149">
                  <c:v>727</c:v>
                </c:pt>
                <c:pt idx="150">
                  <c:v>670</c:v>
                </c:pt>
                <c:pt idx="151">
                  <c:v>678</c:v>
                </c:pt>
                <c:pt idx="152">
                  <c:v>715</c:v>
                </c:pt>
                <c:pt idx="153">
                  <c:v>771</c:v>
                </c:pt>
                <c:pt idx="154">
                  <c:v>819</c:v>
                </c:pt>
                <c:pt idx="155">
                  <c:v>808</c:v>
                </c:pt>
                <c:pt idx="156">
                  <c:v>783</c:v>
                </c:pt>
                <c:pt idx="157">
                  <c:v>705</c:v>
                </c:pt>
                <c:pt idx="158">
                  <c:v>658</c:v>
                </c:pt>
                <c:pt idx="159">
                  <c:v>692</c:v>
                </c:pt>
                <c:pt idx="160">
                  <c:v>713</c:v>
                </c:pt>
                <c:pt idx="161">
                  <c:v>760</c:v>
                </c:pt>
                <c:pt idx="162">
                  <c:v>819</c:v>
                </c:pt>
                <c:pt idx="163">
                  <c:v>818</c:v>
                </c:pt>
                <c:pt idx="164">
                  <c:v>805</c:v>
                </c:pt>
                <c:pt idx="165">
                  <c:v>717</c:v>
                </c:pt>
                <c:pt idx="166">
                  <c:v>666</c:v>
                </c:pt>
                <c:pt idx="167">
                  <c:v>657</c:v>
                </c:pt>
                <c:pt idx="168">
                  <c:v>690</c:v>
                </c:pt>
                <c:pt idx="169">
                  <c:v>777</c:v>
                </c:pt>
                <c:pt idx="170">
                  <c:v>840</c:v>
                </c:pt>
                <c:pt idx="171">
                  <c:v>828</c:v>
                </c:pt>
                <c:pt idx="172">
                  <c:v>806</c:v>
                </c:pt>
                <c:pt idx="173">
                  <c:v>729</c:v>
                </c:pt>
                <c:pt idx="174">
                  <c:v>672</c:v>
                </c:pt>
                <c:pt idx="175">
                  <c:v>668</c:v>
                </c:pt>
                <c:pt idx="176">
                  <c:v>685</c:v>
                </c:pt>
                <c:pt idx="177">
                  <c:v>746</c:v>
                </c:pt>
                <c:pt idx="178">
                  <c:v>808</c:v>
                </c:pt>
                <c:pt idx="179">
                  <c:v>831</c:v>
                </c:pt>
                <c:pt idx="180">
                  <c:v>821</c:v>
                </c:pt>
                <c:pt idx="181">
                  <c:v>750</c:v>
                </c:pt>
                <c:pt idx="182">
                  <c:v>693</c:v>
                </c:pt>
                <c:pt idx="183">
                  <c:v>681</c:v>
                </c:pt>
                <c:pt idx="184">
                  <c:v>696</c:v>
                </c:pt>
                <c:pt idx="185">
                  <c:v>746</c:v>
                </c:pt>
                <c:pt idx="186">
                  <c:v>806</c:v>
                </c:pt>
                <c:pt idx="187">
                  <c:v>811</c:v>
                </c:pt>
                <c:pt idx="188">
                  <c:v>805</c:v>
                </c:pt>
                <c:pt idx="189">
                  <c:v>742</c:v>
                </c:pt>
                <c:pt idx="190">
                  <c:v>682</c:v>
                </c:pt>
                <c:pt idx="191">
                  <c:v>687</c:v>
                </c:pt>
                <c:pt idx="192">
                  <c:v>694</c:v>
                </c:pt>
                <c:pt idx="193">
                  <c:v>748</c:v>
                </c:pt>
                <c:pt idx="194">
                  <c:v>808</c:v>
                </c:pt>
                <c:pt idx="195">
                  <c:v>835</c:v>
                </c:pt>
                <c:pt idx="196">
                  <c:v>808</c:v>
                </c:pt>
                <c:pt idx="197">
                  <c:v>726</c:v>
                </c:pt>
                <c:pt idx="198">
                  <c:v>671</c:v>
                </c:pt>
                <c:pt idx="199">
                  <c:v>663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hasVirus!$C$4002:$C$4201</c:f>
              <c:numCache>
                <c:formatCode>General</c:formatCode>
                <c:ptCount val="200"/>
                <c:pt idx="0">
                  <c:v>765</c:v>
                </c:pt>
                <c:pt idx="1">
                  <c:v>686</c:v>
                </c:pt>
                <c:pt idx="2">
                  <c:v>670</c:v>
                </c:pt>
                <c:pt idx="3">
                  <c:v>699</c:v>
                </c:pt>
                <c:pt idx="4">
                  <c:v>737</c:v>
                </c:pt>
                <c:pt idx="5">
                  <c:v>764</c:v>
                </c:pt>
                <c:pt idx="6">
                  <c:v>798</c:v>
                </c:pt>
                <c:pt idx="7">
                  <c:v>820</c:v>
                </c:pt>
                <c:pt idx="8">
                  <c:v>774</c:v>
                </c:pt>
                <c:pt idx="9">
                  <c:v>693</c:v>
                </c:pt>
                <c:pt idx="10">
                  <c:v>648</c:v>
                </c:pt>
                <c:pt idx="11">
                  <c:v>691</c:v>
                </c:pt>
                <c:pt idx="12">
                  <c:v>729</c:v>
                </c:pt>
                <c:pt idx="13">
                  <c:v>772</c:v>
                </c:pt>
                <c:pt idx="14">
                  <c:v>803</c:v>
                </c:pt>
                <c:pt idx="15">
                  <c:v>815</c:v>
                </c:pt>
                <c:pt idx="16">
                  <c:v>779</c:v>
                </c:pt>
                <c:pt idx="17">
                  <c:v>700</c:v>
                </c:pt>
                <c:pt idx="18">
                  <c:v>673</c:v>
                </c:pt>
                <c:pt idx="19">
                  <c:v>682</c:v>
                </c:pt>
                <c:pt idx="20">
                  <c:v>714</c:v>
                </c:pt>
                <c:pt idx="21">
                  <c:v>762</c:v>
                </c:pt>
                <c:pt idx="22">
                  <c:v>800</c:v>
                </c:pt>
                <c:pt idx="23">
                  <c:v>815</c:v>
                </c:pt>
                <c:pt idx="24">
                  <c:v>788</c:v>
                </c:pt>
                <c:pt idx="25">
                  <c:v>707</c:v>
                </c:pt>
                <c:pt idx="26">
                  <c:v>678</c:v>
                </c:pt>
                <c:pt idx="27">
                  <c:v>713</c:v>
                </c:pt>
                <c:pt idx="28">
                  <c:v>747</c:v>
                </c:pt>
                <c:pt idx="29">
                  <c:v>771</c:v>
                </c:pt>
                <c:pt idx="30">
                  <c:v>797</c:v>
                </c:pt>
                <c:pt idx="31">
                  <c:v>811</c:v>
                </c:pt>
                <c:pt idx="32">
                  <c:v>779</c:v>
                </c:pt>
                <c:pt idx="33">
                  <c:v>706</c:v>
                </c:pt>
                <c:pt idx="34">
                  <c:v>672</c:v>
                </c:pt>
                <c:pt idx="35">
                  <c:v>707</c:v>
                </c:pt>
                <c:pt idx="36">
                  <c:v>741</c:v>
                </c:pt>
                <c:pt idx="37">
                  <c:v>777</c:v>
                </c:pt>
                <c:pt idx="38">
                  <c:v>783</c:v>
                </c:pt>
                <c:pt idx="39">
                  <c:v>808</c:v>
                </c:pt>
                <c:pt idx="40">
                  <c:v>783</c:v>
                </c:pt>
                <c:pt idx="41">
                  <c:v>712</c:v>
                </c:pt>
                <c:pt idx="42">
                  <c:v>679</c:v>
                </c:pt>
                <c:pt idx="43">
                  <c:v>700</c:v>
                </c:pt>
                <c:pt idx="44">
                  <c:v>741</c:v>
                </c:pt>
                <c:pt idx="45">
                  <c:v>778</c:v>
                </c:pt>
                <c:pt idx="46">
                  <c:v>785</c:v>
                </c:pt>
                <c:pt idx="47">
                  <c:v>802</c:v>
                </c:pt>
                <c:pt idx="48">
                  <c:v>766</c:v>
                </c:pt>
                <c:pt idx="49">
                  <c:v>713</c:v>
                </c:pt>
                <c:pt idx="50">
                  <c:v>674</c:v>
                </c:pt>
                <c:pt idx="51">
                  <c:v>704</c:v>
                </c:pt>
                <c:pt idx="52">
                  <c:v>724</c:v>
                </c:pt>
                <c:pt idx="53">
                  <c:v>760</c:v>
                </c:pt>
                <c:pt idx="54">
                  <c:v>790</c:v>
                </c:pt>
                <c:pt idx="55">
                  <c:v>803</c:v>
                </c:pt>
                <c:pt idx="56">
                  <c:v>779</c:v>
                </c:pt>
                <c:pt idx="57">
                  <c:v>707</c:v>
                </c:pt>
                <c:pt idx="58">
                  <c:v>670</c:v>
                </c:pt>
                <c:pt idx="59">
                  <c:v>701</c:v>
                </c:pt>
                <c:pt idx="60">
                  <c:v>743</c:v>
                </c:pt>
                <c:pt idx="61">
                  <c:v>781</c:v>
                </c:pt>
                <c:pt idx="62">
                  <c:v>816</c:v>
                </c:pt>
                <c:pt idx="63">
                  <c:v>818</c:v>
                </c:pt>
                <c:pt idx="64">
                  <c:v>782</c:v>
                </c:pt>
                <c:pt idx="65">
                  <c:v>712</c:v>
                </c:pt>
                <c:pt idx="66">
                  <c:v>679</c:v>
                </c:pt>
                <c:pt idx="67">
                  <c:v>698</c:v>
                </c:pt>
                <c:pt idx="68">
                  <c:v>715</c:v>
                </c:pt>
                <c:pt idx="69">
                  <c:v>771</c:v>
                </c:pt>
                <c:pt idx="70">
                  <c:v>813</c:v>
                </c:pt>
                <c:pt idx="71">
                  <c:v>825</c:v>
                </c:pt>
                <c:pt idx="72">
                  <c:v>794</c:v>
                </c:pt>
                <c:pt idx="73">
                  <c:v>712</c:v>
                </c:pt>
                <c:pt idx="74">
                  <c:v>675</c:v>
                </c:pt>
                <c:pt idx="75">
                  <c:v>692</c:v>
                </c:pt>
                <c:pt idx="76">
                  <c:v>728</c:v>
                </c:pt>
                <c:pt idx="77">
                  <c:v>772</c:v>
                </c:pt>
                <c:pt idx="78">
                  <c:v>802</c:v>
                </c:pt>
                <c:pt idx="79">
                  <c:v>817</c:v>
                </c:pt>
                <c:pt idx="80">
                  <c:v>789</c:v>
                </c:pt>
                <c:pt idx="81">
                  <c:v>720</c:v>
                </c:pt>
                <c:pt idx="82">
                  <c:v>669</c:v>
                </c:pt>
                <c:pt idx="83">
                  <c:v>703</c:v>
                </c:pt>
                <c:pt idx="84">
                  <c:v>726</c:v>
                </c:pt>
                <c:pt idx="85">
                  <c:v>737</c:v>
                </c:pt>
                <c:pt idx="86">
                  <c:v>784</c:v>
                </c:pt>
                <c:pt idx="87">
                  <c:v>813</c:v>
                </c:pt>
                <c:pt idx="88">
                  <c:v>787</c:v>
                </c:pt>
                <c:pt idx="89">
                  <c:v>714</c:v>
                </c:pt>
                <c:pt idx="90">
                  <c:v>685</c:v>
                </c:pt>
                <c:pt idx="91">
                  <c:v>705</c:v>
                </c:pt>
                <c:pt idx="92">
                  <c:v>729</c:v>
                </c:pt>
                <c:pt idx="93">
                  <c:v>751</c:v>
                </c:pt>
                <c:pt idx="94">
                  <c:v>784</c:v>
                </c:pt>
                <c:pt idx="95">
                  <c:v>804</c:v>
                </c:pt>
                <c:pt idx="96">
                  <c:v>774</c:v>
                </c:pt>
                <c:pt idx="97">
                  <c:v>706</c:v>
                </c:pt>
                <c:pt idx="98">
                  <c:v>681</c:v>
                </c:pt>
                <c:pt idx="99">
                  <c:v>699</c:v>
                </c:pt>
                <c:pt idx="100">
                  <c:v>713</c:v>
                </c:pt>
                <c:pt idx="101">
                  <c:v>748</c:v>
                </c:pt>
                <c:pt idx="102">
                  <c:v>795</c:v>
                </c:pt>
                <c:pt idx="103">
                  <c:v>814</c:v>
                </c:pt>
                <c:pt idx="104">
                  <c:v>798</c:v>
                </c:pt>
                <c:pt idx="105">
                  <c:v>735</c:v>
                </c:pt>
                <c:pt idx="106">
                  <c:v>689</c:v>
                </c:pt>
                <c:pt idx="107">
                  <c:v>712</c:v>
                </c:pt>
                <c:pt idx="108">
                  <c:v>716</c:v>
                </c:pt>
                <c:pt idx="109">
                  <c:v>745</c:v>
                </c:pt>
                <c:pt idx="110">
                  <c:v>786</c:v>
                </c:pt>
                <c:pt idx="111">
                  <c:v>813</c:v>
                </c:pt>
                <c:pt idx="112">
                  <c:v>802</c:v>
                </c:pt>
                <c:pt idx="113">
                  <c:v>727</c:v>
                </c:pt>
                <c:pt idx="114">
                  <c:v>693</c:v>
                </c:pt>
                <c:pt idx="115">
                  <c:v>701</c:v>
                </c:pt>
                <c:pt idx="116">
                  <c:v>714</c:v>
                </c:pt>
                <c:pt idx="117">
                  <c:v>760</c:v>
                </c:pt>
                <c:pt idx="118">
                  <c:v>791</c:v>
                </c:pt>
                <c:pt idx="119">
                  <c:v>813</c:v>
                </c:pt>
                <c:pt idx="120">
                  <c:v>782</c:v>
                </c:pt>
                <c:pt idx="121">
                  <c:v>711</c:v>
                </c:pt>
                <c:pt idx="122">
                  <c:v>678</c:v>
                </c:pt>
                <c:pt idx="123">
                  <c:v>703</c:v>
                </c:pt>
                <c:pt idx="124">
                  <c:v>716</c:v>
                </c:pt>
                <c:pt idx="125">
                  <c:v>757</c:v>
                </c:pt>
                <c:pt idx="126">
                  <c:v>810</c:v>
                </c:pt>
                <c:pt idx="127">
                  <c:v>819</c:v>
                </c:pt>
                <c:pt idx="128">
                  <c:v>785</c:v>
                </c:pt>
                <c:pt idx="129">
                  <c:v>708</c:v>
                </c:pt>
                <c:pt idx="130">
                  <c:v>676</c:v>
                </c:pt>
                <c:pt idx="131">
                  <c:v>691</c:v>
                </c:pt>
                <c:pt idx="132">
                  <c:v>713</c:v>
                </c:pt>
                <c:pt idx="133">
                  <c:v>748</c:v>
                </c:pt>
                <c:pt idx="134">
                  <c:v>795</c:v>
                </c:pt>
                <c:pt idx="135">
                  <c:v>817</c:v>
                </c:pt>
                <c:pt idx="136">
                  <c:v>790</c:v>
                </c:pt>
                <c:pt idx="137">
                  <c:v>713</c:v>
                </c:pt>
                <c:pt idx="138">
                  <c:v>683</c:v>
                </c:pt>
                <c:pt idx="139">
                  <c:v>706</c:v>
                </c:pt>
                <c:pt idx="140">
                  <c:v>716</c:v>
                </c:pt>
                <c:pt idx="141">
                  <c:v>754</c:v>
                </c:pt>
                <c:pt idx="142">
                  <c:v>809</c:v>
                </c:pt>
                <c:pt idx="143">
                  <c:v>820</c:v>
                </c:pt>
                <c:pt idx="144">
                  <c:v>791</c:v>
                </c:pt>
                <c:pt idx="145">
                  <c:v>712</c:v>
                </c:pt>
                <c:pt idx="146">
                  <c:v>675</c:v>
                </c:pt>
                <c:pt idx="147">
                  <c:v>691</c:v>
                </c:pt>
                <c:pt idx="148">
                  <c:v>698</c:v>
                </c:pt>
                <c:pt idx="149">
                  <c:v>745</c:v>
                </c:pt>
                <c:pt idx="150">
                  <c:v>794</c:v>
                </c:pt>
                <c:pt idx="151">
                  <c:v>813</c:v>
                </c:pt>
                <c:pt idx="152">
                  <c:v>804</c:v>
                </c:pt>
                <c:pt idx="153">
                  <c:v>739</c:v>
                </c:pt>
                <c:pt idx="154">
                  <c:v>688</c:v>
                </c:pt>
                <c:pt idx="155">
                  <c:v>674</c:v>
                </c:pt>
                <c:pt idx="156">
                  <c:v>695</c:v>
                </c:pt>
                <c:pt idx="157">
                  <c:v>749</c:v>
                </c:pt>
                <c:pt idx="158">
                  <c:v>792</c:v>
                </c:pt>
                <c:pt idx="159">
                  <c:v>814</c:v>
                </c:pt>
                <c:pt idx="160">
                  <c:v>795</c:v>
                </c:pt>
                <c:pt idx="161">
                  <c:v>740</c:v>
                </c:pt>
                <c:pt idx="162">
                  <c:v>690</c:v>
                </c:pt>
                <c:pt idx="163">
                  <c:v>682</c:v>
                </c:pt>
                <c:pt idx="164">
                  <c:v>697</c:v>
                </c:pt>
                <c:pt idx="165">
                  <c:v>744</c:v>
                </c:pt>
                <c:pt idx="166">
                  <c:v>792</c:v>
                </c:pt>
                <c:pt idx="167">
                  <c:v>809</c:v>
                </c:pt>
                <c:pt idx="168">
                  <c:v>798</c:v>
                </c:pt>
                <c:pt idx="169">
                  <c:v>722</c:v>
                </c:pt>
                <c:pt idx="170">
                  <c:v>690</c:v>
                </c:pt>
                <c:pt idx="171">
                  <c:v>701</c:v>
                </c:pt>
                <c:pt idx="172">
                  <c:v>711</c:v>
                </c:pt>
                <c:pt idx="173">
                  <c:v>747</c:v>
                </c:pt>
                <c:pt idx="174">
                  <c:v>818</c:v>
                </c:pt>
                <c:pt idx="175">
                  <c:v>818</c:v>
                </c:pt>
                <c:pt idx="176">
                  <c:v>800</c:v>
                </c:pt>
                <c:pt idx="177">
                  <c:v>731</c:v>
                </c:pt>
                <c:pt idx="178">
                  <c:v>700</c:v>
                </c:pt>
                <c:pt idx="179">
                  <c:v>692</c:v>
                </c:pt>
                <c:pt idx="180">
                  <c:v>697</c:v>
                </c:pt>
                <c:pt idx="181">
                  <c:v>740</c:v>
                </c:pt>
                <c:pt idx="182">
                  <c:v>800</c:v>
                </c:pt>
                <c:pt idx="183">
                  <c:v>812</c:v>
                </c:pt>
                <c:pt idx="184">
                  <c:v>805</c:v>
                </c:pt>
                <c:pt idx="185">
                  <c:v>737</c:v>
                </c:pt>
                <c:pt idx="186">
                  <c:v>701</c:v>
                </c:pt>
                <c:pt idx="187">
                  <c:v>705</c:v>
                </c:pt>
                <c:pt idx="188">
                  <c:v>722</c:v>
                </c:pt>
                <c:pt idx="189">
                  <c:v>770</c:v>
                </c:pt>
                <c:pt idx="190">
                  <c:v>806</c:v>
                </c:pt>
                <c:pt idx="191">
                  <c:v>812</c:v>
                </c:pt>
                <c:pt idx="192">
                  <c:v>796</c:v>
                </c:pt>
                <c:pt idx="193">
                  <c:v>724</c:v>
                </c:pt>
                <c:pt idx="194">
                  <c:v>678</c:v>
                </c:pt>
                <c:pt idx="195">
                  <c:v>679</c:v>
                </c:pt>
                <c:pt idx="196">
                  <c:v>698</c:v>
                </c:pt>
                <c:pt idx="197">
                  <c:v>741</c:v>
                </c:pt>
                <c:pt idx="198">
                  <c:v>796</c:v>
                </c:pt>
                <c:pt idx="199">
                  <c:v>813</c:v>
                </c:pt>
              </c:numCache>
            </c:numRef>
          </c:val>
          <c:smooth val="0"/>
        </c:ser>
        <c:ser>
          <c:idx val="2"/>
          <c:order val="2"/>
          <c:tx>
            <c:strRef>
              <c:f>hasVirus!$D$1</c:f>
              <c:strCache>
                <c:ptCount val="1"/>
                <c:pt idx="0">
                  <c:v>両ウイルス感染者</c:v>
                </c:pt>
              </c:strCache>
            </c:strRef>
          </c:tx>
          <c:marker>
            <c:symbol val="none"/>
          </c:marker>
          <c:cat>
            <c:numRef>
              <c:f>hasVirus!$A$4002:$A$4201</c:f>
              <c:numCache>
                <c:formatCode>General</c:formatCode>
                <c:ptCount val="200"/>
                <c:pt idx="0">
                  <c:v>4001</c:v>
                </c:pt>
                <c:pt idx="1">
                  <c:v>4002</c:v>
                </c:pt>
                <c:pt idx="2">
                  <c:v>4003</c:v>
                </c:pt>
                <c:pt idx="3">
                  <c:v>4004</c:v>
                </c:pt>
                <c:pt idx="4">
                  <c:v>4005</c:v>
                </c:pt>
                <c:pt idx="5">
                  <c:v>4006</c:v>
                </c:pt>
                <c:pt idx="6">
                  <c:v>4007</c:v>
                </c:pt>
                <c:pt idx="7">
                  <c:v>4008</c:v>
                </c:pt>
                <c:pt idx="8">
                  <c:v>4009</c:v>
                </c:pt>
                <c:pt idx="9">
                  <c:v>4010</c:v>
                </c:pt>
                <c:pt idx="10">
                  <c:v>4011</c:v>
                </c:pt>
                <c:pt idx="11">
                  <c:v>4012</c:v>
                </c:pt>
                <c:pt idx="12">
                  <c:v>4013</c:v>
                </c:pt>
                <c:pt idx="13">
                  <c:v>4014</c:v>
                </c:pt>
                <c:pt idx="14">
                  <c:v>4015</c:v>
                </c:pt>
                <c:pt idx="15">
                  <c:v>4016</c:v>
                </c:pt>
                <c:pt idx="16">
                  <c:v>4017</c:v>
                </c:pt>
                <c:pt idx="17">
                  <c:v>4018</c:v>
                </c:pt>
                <c:pt idx="18">
                  <c:v>4019</c:v>
                </c:pt>
                <c:pt idx="19">
                  <c:v>4020</c:v>
                </c:pt>
                <c:pt idx="20">
                  <c:v>4021</c:v>
                </c:pt>
                <c:pt idx="21">
                  <c:v>4022</c:v>
                </c:pt>
                <c:pt idx="22">
                  <c:v>4023</c:v>
                </c:pt>
                <c:pt idx="23">
                  <c:v>4024</c:v>
                </c:pt>
                <c:pt idx="24">
                  <c:v>4025</c:v>
                </c:pt>
                <c:pt idx="25">
                  <c:v>4026</c:v>
                </c:pt>
                <c:pt idx="26">
                  <c:v>4027</c:v>
                </c:pt>
                <c:pt idx="27">
                  <c:v>4028</c:v>
                </c:pt>
                <c:pt idx="28">
                  <c:v>4029</c:v>
                </c:pt>
                <c:pt idx="29">
                  <c:v>4030</c:v>
                </c:pt>
                <c:pt idx="30">
                  <c:v>4031</c:v>
                </c:pt>
                <c:pt idx="31">
                  <c:v>4032</c:v>
                </c:pt>
                <c:pt idx="32">
                  <c:v>4033</c:v>
                </c:pt>
                <c:pt idx="33">
                  <c:v>4034</c:v>
                </c:pt>
                <c:pt idx="34">
                  <c:v>4035</c:v>
                </c:pt>
                <c:pt idx="35">
                  <c:v>4036</c:v>
                </c:pt>
                <c:pt idx="36">
                  <c:v>4037</c:v>
                </c:pt>
                <c:pt idx="37">
                  <c:v>4038</c:v>
                </c:pt>
                <c:pt idx="38">
                  <c:v>4039</c:v>
                </c:pt>
                <c:pt idx="39">
                  <c:v>4040</c:v>
                </c:pt>
                <c:pt idx="40">
                  <c:v>4041</c:v>
                </c:pt>
                <c:pt idx="41">
                  <c:v>4042</c:v>
                </c:pt>
                <c:pt idx="42">
                  <c:v>4043</c:v>
                </c:pt>
                <c:pt idx="43">
                  <c:v>4044</c:v>
                </c:pt>
                <c:pt idx="44">
                  <c:v>4045</c:v>
                </c:pt>
                <c:pt idx="45">
                  <c:v>4046</c:v>
                </c:pt>
                <c:pt idx="46">
                  <c:v>4047</c:v>
                </c:pt>
                <c:pt idx="47">
                  <c:v>4048</c:v>
                </c:pt>
                <c:pt idx="48">
                  <c:v>4049</c:v>
                </c:pt>
                <c:pt idx="49">
                  <c:v>4050</c:v>
                </c:pt>
                <c:pt idx="50">
                  <c:v>4051</c:v>
                </c:pt>
                <c:pt idx="51">
                  <c:v>4052</c:v>
                </c:pt>
                <c:pt idx="52">
                  <c:v>4053</c:v>
                </c:pt>
                <c:pt idx="53">
                  <c:v>4054</c:v>
                </c:pt>
                <c:pt idx="54">
                  <c:v>4055</c:v>
                </c:pt>
                <c:pt idx="55">
                  <c:v>4056</c:v>
                </c:pt>
                <c:pt idx="56">
                  <c:v>4057</c:v>
                </c:pt>
                <c:pt idx="57">
                  <c:v>4058</c:v>
                </c:pt>
                <c:pt idx="58">
                  <c:v>4059</c:v>
                </c:pt>
                <c:pt idx="59">
                  <c:v>4060</c:v>
                </c:pt>
                <c:pt idx="60">
                  <c:v>4061</c:v>
                </c:pt>
                <c:pt idx="61">
                  <c:v>4062</c:v>
                </c:pt>
                <c:pt idx="62">
                  <c:v>4063</c:v>
                </c:pt>
                <c:pt idx="63">
                  <c:v>4064</c:v>
                </c:pt>
                <c:pt idx="64">
                  <c:v>4065</c:v>
                </c:pt>
                <c:pt idx="65">
                  <c:v>4066</c:v>
                </c:pt>
                <c:pt idx="66">
                  <c:v>4067</c:v>
                </c:pt>
                <c:pt idx="67">
                  <c:v>4068</c:v>
                </c:pt>
                <c:pt idx="68">
                  <c:v>4069</c:v>
                </c:pt>
                <c:pt idx="69">
                  <c:v>4070</c:v>
                </c:pt>
                <c:pt idx="70">
                  <c:v>4071</c:v>
                </c:pt>
                <c:pt idx="71">
                  <c:v>4072</c:v>
                </c:pt>
                <c:pt idx="72">
                  <c:v>4073</c:v>
                </c:pt>
                <c:pt idx="73">
                  <c:v>4074</c:v>
                </c:pt>
                <c:pt idx="74">
                  <c:v>4075</c:v>
                </c:pt>
                <c:pt idx="75">
                  <c:v>4076</c:v>
                </c:pt>
                <c:pt idx="76">
                  <c:v>4077</c:v>
                </c:pt>
                <c:pt idx="77">
                  <c:v>4078</c:v>
                </c:pt>
                <c:pt idx="78">
                  <c:v>4079</c:v>
                </c:pt>
                <c:pt idx="79">
                  <c:v>4080</c:v>
                </c:pt>
                <c:pt idx="80">
                  <c:v>4081</c:v>
                </c:pt>
                <c:pt idx="81">
                  <c:v>4082</c:v>
                </c:pt>
                <c:pt idx="82">
                  <c:v>4083</c:v>
                </c:pt>
                <c:pt idx="83">
                  <c:v>4084</c:v>
                </c:pt>
                <c:pt idx="84">
                  <c:v>4085</c:v>
                </c:pt>
                <c:pt idx="85">
                  <c:v>4086</c:v>
                </c:pt>
                <c:pt idx="86">
                  <c:v>4087</c:v>
                </c:pt>
                <c:pt idx="87">
                  <c:v>4088</c:v>
                </c:pt>
                <c:pt idx="88">
                  <c:v>4089</c:v>
                </c:pt>
                <c:pt idx="89">
                  <c:v>4090</c:v>
                </c:pt>
                <c:pt idx="90">
                  <c:v>4091</c:v>
                </c:pt>
                <c:pt idx="91">
                  <c:v>4092</c:v>
                </c:pt>
                <c:pt idx="92">
                  <c:v>4093</c:v>
                </c:pt>
                <c:pt idx="93">
                  <c:v>4094</c:v>
                </c:pt>
                <c:pt idx="94">
                  <c:v>4095</c:v>
                </c:pt>
                <c:pt idx="95">
                  <c:v>4096</c:v>
                </c:pt>
                <c:pt idx="96">
                  <c:v>4097</c:v>
                </c:pt>
                <c:pt idx="97">
                  <c:v>4098</c:v>
                </c:pt>
                <c:pt idx="98">
                  <c:v>4099</c:v>
                </c:pt>
                <c:pt idx="99">
                  <c:v>4100</c:v>
                </c:pt>
                <c:pt idx="100">
                  <c:v>4101</c:v>
                </c:pt>
                <c:pt idx="101">
                  <c:v>4102</c:v>
                </c:pt>
                <c:pt idx="102">
                  <c:v>4103</c:v>
                </c:pt>
                <c:pt idx="103">
                  <c:v>4104</c:v>
                </c:pt>
                <c:pt idx="104">
                  <c:v>4105</c:v>
                </c:pt>
                <c:pt idx="105">
                  <c:v>4106</c:v>
                </c:pt>
                <c:pt idx="106">
                  <c:v>4107</c:v>
                </c:pt>
                <c:pt idx="107">
                  <c:v>4108</c:v>
                </c:pt>
                <c:pt idx="108">
                  <c:v>4109</c:v>
                </c:pt>
                <c:pt idx="109">
                  <c:v>4110</c:v>
                </c:pt>
                <c:pt idx="110">
                  <c:v>4111</c:v>
                </c:pt>
                <c:pt idx="111">
                  <c:v>4112</c:v>
                </c:pt>
                <c:pt idx="112">
                  <c:v>4113</c:v>
                </c:pt>
                <c:pt idx="113">
                  <c:v>4114</c:v>
                </c:pt>
                <c:pt idx="114">
                  <c:v>4115</c:v>
                </c:pt>
                <c:pt idx="115">
                  <c:v>4116</c:v>
                </c:pt>
                <c:pt idx="116">
                  <c:v>4117</c:v>
                </c:pt>
                <c:pt idx="117">
                  <c:v>4118</c:v>
                </c:pt>
                <c:pt idx="118">
                  <c:v>4119</c:v>
                </c:pt>
                <c:pt idx="119">
                  <c:v>4120</c:v>
                </c:pt>
                <c:pt idx="120">
                  <c:v>4121</c:v>
                </c:pt>
                <c:pt idx="121">
                  <c:v>4122</c:v>
                </c:pt>
                <c:pt idx="122">
                  <c:v>4123</c:v>
                </c:pt>
                <c:pt idx="123">
                  <c:v>4124</c:v>
                </c:pt>
                <c:pt idx="124">
                  <c:v>4125</c:v>
                </c:pt>
                <c:pt idx="125">
                  <c:v>4126</c:v>
                </c:pt>
                <c:pt idx="126">
                  <c:v>4127</c:v>
                </c:pt>
                <c:pt idx="127">
                  <c:v>4128</c:v>
                </c:pt>
                <c:pt idx="128">
                  <c:v>4129</c:v>
                </c:pt>
                <c:pt idx="129">
                  <c:v>4130</c:v>
                </c:pt>
                <c:pt idx="130">
                  <c:v>4131</c:v>
                </c:pt>
                <c:pt idx="131">
                  <c:v>4132</c:v>
                </c:pt>
                <c:pt idx="132">
                  <c:v>4133</c:v>
                </c:pt>
                <c:pt idx="133">
                  <c:v>4134</c:v>
                </c:pt>
                <c:pt idx="134">
                  <c:v>4135</c:v>
                </c:pt>
                <c:pt idx="135">
                  <c:v>4136</c:v>
                </c:pt>
                <c:pt idx="136">
                  <c:v>4137</c:v>
                </c:pt>
                <c:pt idx="137">
                  <c:v>4138</c:v>
                </c:pt>
                <c:pt idx="138">
                  <c:v>4139</c:v>
                </c:pt>
                <c:pt idx="139">
                  <c:v>4140</c:v>
                </c:pt>
                <c:pt idx="140">
                  <c:v>4141</c:v>
                </c:pt>
                <c:pt idx="141">
                  <c:v>4142</c:v>
                </c:pt>
                <c:pt idx="142">
                  <c:v>4143</c:v>
                </c:pt>
                <c:pt idx="143">
                  <c:v>4144</c:v>
                </c:pt>
                <c:pt idx="144">
                  <c:v>4145</c:v>
                </c:pt>
                <c:pt idx="145">
                  <c:v>4146</c:v>
                </c:pt>
                <c:pt idx="146">
                  <c:v>4147</c:v>
                </c:pt>
                <c:pt idx="147">
                  <c:v>4148</c:v>
                </c:pt>
                <c:pt idx="148">
                  <c:v>4149</c:v>
                </c:pt>
                <c:pt idx="149">
                  <c:v>4150</c:v>
                </c:pt>
                <c:pt idx="150">
                  <c:v>4151</c:v>
                </c:pt>
                <c:pt idx="151">
                  <c:v>4152</c:v>
                </c:pt>
                <c:pt idx="152">
                  <c:v>4153</c:v>
                </c:pt>
                <c:pt idx="153">
                  <c:v>4154</c:v>
                </c:pt>
                <c:pt idx="154">
                  <c:v>4155</c:v>
                </c:pt>
                <c:pt idx="155">
                  <c:v>4156</c:v>
                </c:pt>
                <c:pt idx="156">
                  <c:v>4157</c:v>
                </c:pt>
                <c:pt idx="157">
                  <c:v>4158</c:v>
                </c:pt>
                <c:pt idx="158">
                  <c:v>4159</c:v>
                </c:pt>
                <c:pt idx="159">
                  <c:v>4160</c:v>
                </c:pt>
                <c:pt idx="160">
                  <c:v>4161</c:v>
                </c:pt>
                <c:pt idx="161">
                  <c:v>4162</c:v>
                </c:pt>
                <c:pt idx="162">
                  <c:v>4163</c:v>
                </c:pt>
                <c:pt idx="163">
                  <c:v>4164</c:v>
                </c:pt>
                <c:pt idx="164">
                  <c:v>4165</c:v>
                </c:pt>
                <c:pt idx="165">
                  <c:v>4166</c:v>
                </c:pt>
                <c:pt idx="166">
                  <c:v>4167</c:v>
                </c:pt>
                <c:pt idx="167">
                  <c:v>4168</c:v>
                </c:pt>
                <c:pt idx="168">
                  <c:v>4169</c:v>
                </c:pt>
                <c:pt idx="169">
                  <c:v>4170</c:v>
                </c:pt>
                <c:pt idx="170">
                  <c:v>4171</c:v>
                </c:pt>
                <c:pt idx="171">
                  <c:v>4172</c:v>
                </c:pt>
                <c:pt idx="172">
                  <c:v>4173</c:v>
                </c:pt>
                <c:pt idx="173">
                  <c:v>4174</c:v>
                </c:pt>
                <c:pt idx="174">
                  <c:v>4175</c:v>
                </c:pt>
                <c:pt idx="175">
                  <c:v>4176</c:v>
                </c:pt>
                <c:pt idx="176">
                  <c:v>4177</c:v>
                </c:pt>
                <c:pt idx="177">
                  <c:v>4178</c:v>
                </c:pt>
                <c:pt idx="178">
                  <c:v>4179</c:v>
                </c:pt>
                <c:pt idx="179">
                  <c:v>4180</c:v>
                </c:pt>
                <c:pt idx="180">
                  <c:v>4181</c:v>
                </c:pt>
                <c:pt idx="181">
                  <c:v>4182</c:v>
                </c:pt>
                <c:pt idx="182">
                  <c:v>4183</c:v>
                </c:pt>
                <c:pt idx="183">
                  <c:v>4184</c:v>
                </c:pt>
                <c:pt idx="184">
                  <c:v>4185</c:v>
                </c:pt>
                <c:pt idx="185">
                  <c:v>4186</c:v>
                </c:pt>
                <c:pt idx="186">
                  <c:v>4187</c:v>
                </c:pt>
                <c:pt idx="187">
                  <c:v>4188</c:v>
                </c:pt>
                <c:pt idx="188">
                  <c:v>4189</c:v>
                </c:pt>
                <c:pt idx="189">
                  <c:v>4190</c:v>
                </c:pt>
                <c:pt idx="190">
                  <c:v>4191</c:v>
                </c:pt>
                <c:pt idx="191">
                  <c:v>4192</c:v>
                </c:pt>
                <c:pt idx="192">
                  <c:v>4193</c:v>
                </c:pt>
                <c:pt idx="193">
                  <c:v>4194</c:v>
                </c:pt>
                <c:pt idx="194">
                  <c:v>4195</c:v>
                </c:pt>
                <c:pt idx="195">
                  <c:v>4196</c:v>
                </c:pt>
                <c:pt idx="196">
                  <c:v>4197</c:v>
                </c:pt>
                <c:pt idx="197">
                  <c:v>4198</c:v>
                </c:pt>
                <c:pt idx="198">
                  <c:v>4199</c:v>
                </c:pt>
                <c:pt idx="199">
                  <c:v>4200</c:v>
                </c:pt>
              </c:numCache>
            </c:numRef>
          </c:cat>
          <c:val>
            <c:numRef>
              <c:f>hasVirus!$D$4002:$D$4201</c:f>
              <c:numCache>
                <c:formatCode>General</c:formatCode>
                <c:ptCount val="200"/>
                <c:pt idx="0">
                  <c:v>514</c:v>
                </c:pt>
                <c:pt idx="1">
                  <c:v>484</c:v>
                </c:pt>
                <c:pt idx="2">
                  <c:v>496</c:v>
                </c:pt>
                <c:pt idx="3">
                  <c:v>522</c:v>
                </c:pt>
                <c:pt idx="4">
                  <c:v>520</c:v>
                </c:pt>
                <c:pt idx="5">
                  <c:v>458</c:v>
                </c:pt>
                <c:pt idx="6">
                  <c:v>465</c:v>
                </c:pt>
                <c:pt idx="7">
                  <c:v>523</c:v>
                </c:pt>
                <c:pt idx="8">
                  <c:v>494</c:v>
                </c:pt>
                <c:pt idx="9">
                  <c:v>472</c:v>
                </c:pt>
                <c:pt idx="10">
                  <c:v>461</c:v>
                </c:pt>
                <c:pt idx="11">
                  <c:v>510</c:v>
                </c:pt>
                <c:pt idx="12">
                  <c:v>523</c:v>
                </c:pt>
                <c:pt idx="13">
                  <c:v>485</c:v>
                </c:pt>
                <c:pt idx="14">
                  <c:v>481</c:v>
                </c:pt>
                <c:pt idx="15">
                  <c:v>526</c:v>
                </c:pt>
                <c:pt idx="16">
                  <c:v>523</c:v>
                </c:pt>
                <c:pt idx="17">
                  <c:v>468</c:v>
                </c:pt>
                <c:pt idx="18">
                  <c:v>478</c:v>
                </c:pt>
                <c:pt idx="19">
                  <c:v>507</c:v>
                </c:pt>
                <c:pt idx="20">
                  <c:v>503</c:v>
                </c:pt>
                <c:pt idx="21">
                  <c:v>484</c:v>
                </c:pt>
                <c:pt idx="22">
                  <c:v>486</c:v>
                </c:pt>
                <c:pt idx="23">
                  <c:v>501</c:v>
                </c:pt>
                <c:pt idx="24">
                  <c:v>513</c:v>
                </c:pt>
                <c:pt idx="25">
                  <c:v>481</c:v>
                </c:pt>
                <c:pt idx="26">
                  <c:v>490</c:v>
                </c:pt>
                <c:pt idx="27">
                  <c:v>544</c:v>
                </c:pt>
                <c:pt idx="28">
                  <c:v>542</c:v>
                </c:pt>
                <c:pt idx="29">
                  <c:v>482</c:v>
                </c:pt>
                <c:pt idx="30">
                  <c:v>453</c:v>
                </c:pt>
                <c:pt idx="31">
                  <c:v>499</c:v>
                </c:pt>
                <c:pt idx="32">
                  <c:v>527</c:v>
                </c:pt>
                <c:pt idx="33">
                  <c:v>490</c:v>
                </c:pt>
                <c:pt idx="34">
                  <c:v>496</c:v>
                </c:pt>
                <c:pt idx="35">
                  <c:v>542</c:v>
                </c:pt>
                <c:pt idx="36">
                  <c:v>541</c:v>
                </c:pt>
                <c:pt idx="37">
                  <c:v>488</c:v>
                </c:pt>
                <c:pt idx="38">
                  <c:v>439</c:v>
                </c:pt>
                <c:pt idx="39">
                  <c:v>490</c:v>
                </c:pt>
                <c:pt idx="40">
                  <c:v>515</c:v>
                </c:pt>
                <c:pt idx="41">
                  <c:v>491</c:v>
                </c:pt>
                <c:pt idx="42">
                  <c:v>501</c:v>
                </c:pt>
                <c:pt idx="43">
                  <c:v>523</c:v>
                </c:pt>
                <c:pt idx="44">
                  <c:v>538</c:v>
                </c:pt>
                <c:pt idx="45">
                  <c:v>491</c:v>
                </c:pt>
                <c:pt idx="46">
                  <c:v>447</c:v>
                </c:pt>
                <c:pt idx="47">
                  <c:v>475</c:v>
                </c:pt>
                <c:pt idx="48">
                  <c:v>491</c:v>
                </c:pt>
                <c:pt idx="49">
                  <c:v>500</c:v>
                </c:pt>
                <c:pt idx="50">
                  <c:v>507</c:v>
                </c:pt>
                <c:pt idx="51">
                  <c:v>555</c:v>
                </c:pt>
                <c:pt idx="52">
                  <c:v>540</c:v>
                </c:pt>
                <c:pt idx="53">
                  <c:v>478</c:v>
                </c:pt>
                <c:pt idx="54">
                  <c:v>454</c:v>
                </c:pt>
                <c:pt idx="55">
                  <c:v>472</c:v>
                </c:pt>
                <c:pt idx="56">
                  <c:v>499</c:v>
                </c:pt>
                <c:pt idx="57">
                  <c:v>477</c:v>
                </c:pt>
                <c:pt idx="58">
                  <c:v>481</c:v>
                </c:pt>
                <c:pt idx="59">
                  <c:v>524</c:v>
                </c:pt>
                <c:pt idx="60">
                  <c:v>530</c:v>
                </c:pt>
                <c:pt idx="61">
                  <c:v>507</c:v>
                </c:pt>
                <c:pt idx="62">
                  <c:v>506</c:v>
                </c:pt>
                <c:pt idx="63">
                  <c:v>519</c:v>
                </c:pt>
                <c:pt idx="64">
                  <c:v>508</c:v>
                </c:pt>
                <c:pt idx="65">
                  <c:v>453</c:v>
                </c:pt>
                <c:pt idx="66">
                  <c:v>466</c:v>
                </c:pt>
                <c:pt idx="67">
                  <c:v>501</c:v>
                </c:pt>
                <c:pt idx="68">
                  <c:v>513</c:v>
                </c:pt>
                <c:pt idx="69">
                  <c:v>512</c:v>
                </c:pt>
                <c:pt idx="70">
                  <c:v>505</c:v>
                </c:pt>
                <c:pt idx="71">
                  <c:v>527</c:v>
                </c:pt>
                <c:pt idx="72">
                  <c:v>531</c:v>
                </c:pt>
                <c:pt idx="73">
                  <c:v>477</c:v>
                </c:pt>
                <c:pt idx="74">
                  <c:v>478</c:v>
                </c:pt>
                <c:pt idx="75">
                  <c:v>497</c:v>
                </c:pt>
                <c:pt idx="76">
                  <c:v>523</c:v>
                </c:pt>
                <c:pt idx="77">
                  <c:v>485</c:v>
                </c:pt>
                <c:pt idx="78">
                  <c:v>468</c:v>
                </c:pt>
                <c:pt idx="79">
                  <c:v>507</c:v>
                </c:pt>
                <c:pt idx="80">
                  <c:v>530</c:v>
                </c:pt>
                <c:pt idx="81">
                  <c:v>494</c:v>
                </c:pt>
                <c:pt idx="82">
                  <c:v>485</c:v>
                </c:pt>
                <c:pt idx="83">
                  <c:v>534</c:v>
                </c:pt>
                <c:pt idx="84">
                  <c:v>529</c:v>
                </c:pt>
                <c:pt idx="85">
                  <c:v>454</c:v>
                </c:pt>
                <c:pt idx="86">
                  <c:v>457</c:v>
                </c:pt>
                <c:pt idx="87">
                  <c:v>499</c:v>
                </c:pt>
                <c:pt idx="88">
                  <c:v>509</c:v>
                </c:pt>
                <c:pt idx="89">
                  <c:v>481</c:v>
                </c:pt>
                <c:pt idx="90">
                  <c:v>505</c:v>
                </c:pt>
                <c:pt idx="91">
                  <c:v>536</c:v>
                </c:pt>
                <c:pt idx="92">
                  <c:v>527</c:v>
                </c:pt>
                <c:pt idx="93">
                  <c:v>470</c:v>
                </c:pt>
                <c:pt idx="94">
                  <c:v>447</c:v>
                </c:pt>
                <c:pt idx="95">
                  <c:v>490</c:v>
                </c:pt>
                <c:pt idx="96">
                  <c:v>483</c:v>
                </c:pt>
                <c:pt idx="97">
                  <c:v>466</c:v>
                </c:pt>
                <c:pt idx="98">
                  <c:v>510</c:v>
                </c:pt>
                <c:pt idx="99">
                  <c:v>547</c:v>
                </c:pt>
                <c:pt idx="100">
                  <c:v>531</c:v>
                </c:pt>
                <c:pt idx="101">
                  <c:v>464</c:v>
                </c:pt>
                <c:pt idx="102">
                  <c:v>454</c:v>
                </c:pt>
                <c:pt idx="103">
                  <c:v>489</c:v>
                </c:pt>
                <c:pt idx="104">
                  <c:v>513</c:v>
                </c:pt>
                <c:pt idx="105">
                  <c:v>493</c:v>
                </c:pt>
                <c:pt idx="106">
                  <c:v>503</c:v>
                </c:pt>
                <c:pt idx="107">
                  <c:v>538</c:v>
                </c:pt>
                <c:pt idx="108">
                  <c:v>512</c:v>
                </c:pt>
                <c:pt idx="109">
                  <c:v>465</c:v>
                </c:pt>
                <c:pt idx="110">
                  <c:v>456</c:v>
                </c:pt>
                <c:pt idx="111">
                  <c:v>491</c:v>
                </c:pt>
                <c:pt idx="112">
                  <c:v>515</c:v>
                </c:pt>
                <c:pt idx="113">
                  <c:v>491</c:v>
                </c:pt>
                <c:pt idx="114">
                  <c:v>503</c:v>
                </c:pt>
                <c:pt idx="115">
                  <c:v>526</c:v>
                </c:pt>
                <c:pt idx="116">
                  <c:v>523</c:v>
                </c:pt>
                <c:pt idx="117">
                  <c:v>480</c:v>
                </c:pt>
                <c:pt idx="118">
                  <c:v>453</c:v>
                </c:pt>
                <c:pt idx="119">
                  <c:v>494</c:v>
                </c:pt>
                <c:pt idx="120">
                  <c:v>502</c:v>
                </c:pt>
                <c:pt idx="121">
                  <c:v>479</c:v>
                </c:pt>
                <c:pt idx="122">
                  <c:v>500</c:v>
                </c:pt>
                <c:pt idx="123">
                  <c:v>536</c:v>
                </c:pt>
                <c:pt idx="124">
                  <c:v>516</c:v>
                </c:pt>
                <c:pt idx="125">
                  <c:v>486</c:v>
                </c:pt>
                <c:pt idx="126">
                  <c:v>480</c:v>
                </c:pt>
                <c:pt idx="127">
                  <c:v>488</c:v>
                </c:pt>
                <c:pt idx="128">
                  <c:v>487</c:v>
                </c:pt>
                <c:pt idx="129">
                  <c:v>468</c:v>
                </c:pt>
                <c:pt idx="130">
                  <c:v>493</c:v>
                </c:pt>
                <c:pt idx="131">
                  <c:v>519</c:v>
                </c:pt>
                <c:pt idx="132">
                  <c:v>527</c:v>
                </c:pt>
                <c:pt idx="133">
                  <c:v>487</c:v>
                </c:pt>
                <c:pt idx="134">
                  <c:v>479</c:v>
                </c:pt>
                <c:pt idx="135">
                  <c:v>506</c:v>
                </c:pt>
                <c:pt idx="136">
                  <c:v>483</c:v>
                </c:pt>
                <c:pt idx="137">
                  <c:v>458</c:v>
                </c:pt>
                <c:pt idx="138">
                  <c:v>490</c:v>
                </c:pt>
                <c:pt idx="139">
                  <c:v>548</c:v>
                </c:pt>
                <c:pt idx="140">
                  <c:v>534</c:v>
                </c:pt>
                <c:pt idx="141">
                  <c:v>507</c:v>
                </c:pt>
                <c:pt idx="142">
                  <c:v>504</c:v>
                </c:pt>
                <c:pt idx="143">
                  <c:v>514</c:v>
                </c:pt>
                <c:pt idx="144">
                  <c:v>486</c:v>
                </c:pt>
                <c:pt idx="145">
                  <c:v>454</c:v>
                </c:pt>
                <c:pt idx="146">
                  <c:v>499</c:v>
                </c:pt>
                <c:pt idx="147">
                  <c:v>522</c:v>
                </c:pt>
                <c:pt idx="148">
                  <c:v>515</c:v>
                </c:pt>
                <c:pt idx="149">
                  <c:v>481</c:v>
                </c:pt>
                <c:pt idx="150">
                  <c:v>472</c:v>
                </c:pt>
                <c:pt idx="151">
                  <c:v>497</c:v>
                </c:pt>
                <c:pt idx="152">
                  <c:v>525</c:v>
                </c:pt>
                <c:pt idx="153">
                  <c:v>514</c:v>
                </c:pt>
                <c:pt idx="154">
                  <c:v>514</c:v>
                </c:pt>
                <c:pt idx="155">
                  <c:v>488</c:v>
                </c:pt>
                <c:pt idx="156">
                  <c:v>487</c:v>
                </c:pt>
                <c:pt idx="157">
                  <c:v>464</c:v>
                </c:pt>
                <c:pt idx="158">
                  <c:v>463</c:v>
                </c:pt>
                <c:pt idx="159">
                  <c:v>515</c:v>
                </c:pt>
                <c:pt idx="160">
                  <c:v>516</c:v>
                </c:pt>
                <c:pt idx="161">
                  <c:v>509</c:v>
                </c:pt>
                <c:pt idx="162">
                  <c:v>516</c:v>
                </c:pt>
                <c:pt idx="163">
                  <c:v>509</c:v>
                </c:pt>
                <c:pt idx="164">
                  <c:v>505</c:v>
                </c:pt>
                <c:pt idx="165">
                  <c:v>470</c:v>
                </c:pt>
                <c:pt idx="166">
                  <c:v>463</c:v>
                </c:pt>
                <c:pt idx="167">
                  <c:v>472</c:v>
                </c:pt>
                <c:pt idx="168">
                  <c:v>491</c:v>
                </c:pt>
                <c:pt idx="169">
                  <c:v>502</c:v>
                </c:pt>
                <c:pt idx="170">
                  <c:v>533</c:v>
                </c:pt>
                <c:pt idx="171">
                  <c:v>532</c:v>
                </c:pt>
                <c:pt idx="172">
                  <c:v>522</c:v>
                </c:pt>
                <c:pt idx="173">
                  <c:v>480</c:v>
                </c:pt>
                <c:pt idx="174">
                  <c:v>492</c:v>
                </c:pt>
                <c:pt idx="175">
                  <c:v>490</c:v>
                </c:pt>
                <c:pt idx="176">
                  <c:v>491</c:v>
                </c:pt>
                <c:pt idx="177">
                  <c:v>484</c:v>
                </c:pt>
                <c:pt idx="178">
                  <c:v>515</c:v>
                </c:pt>
                <c:pt idx="179">
                  <c:v>526</c:v>
                </c:pt>
                <c:pt idx="180">
                  <c:v>519</c:v>
                </c:pt>
                <c:pt idx="181">
                  <c:v>492</c:v>
                </c:pt>
                <c:pt idx="182">
                  <c:v>496</c:v>
                </c:pt>
                <c:pt idx="183">
                  <c:v>499</c:v>
                </c:pt>
                <c:pt idx="184">
                  <c:v>508</c:v>
                </c:pt>
                <c:pt idx="185">
                  <c:v>486</c:v>
                </c:pt>
                <c:pt idx="186">
                  <c:v>514</c:v>
                </c:pt>
                <c:pt idx="187">
                  <c:v>520</c:v>
                </c:pt>
                <c:pt idx="188">
                  <c:v>531</c:v>
                </c:pt>
                <c:pt idx="189">
                  <c:v>516</c:v>
                </c:pt>
                <c:pt idx="190">
                  <c:v>494</c:v>
                </c:pt>
                <c:pt idx="191">
                  <c:v>504</c:v>
                </c:pt>
                <c:pt idx="192">
                  <c:v>496</c:v>
                </c:pt>
                <c:pt idx="193">
                  <c:v>478</c:v>
                </c:pt>
                <c:pt idx="194">
                  <c:v>494</c:v>
                </c:pt>
                <c:pt idx="195">
                  <c:v>524</c:v>
                </c:pt>
                <c:pt idx="196">
                  <c:v>514</c:v>
                </c:pt>
                <c:pt idx="197">
                  <c:v>473</c:v>
                </c:pt>
                <c:pt idx="198">
                  <c:v>474</c:v>
                </c:pt>
                <c:pt idx="199">
                  <c:v>484</c:v>
                </c:pt>
              </c:numCache>
            </c:numRef>
          </c:val>
          <c:smooth val="0"/>
        </c:ser>
        <c:dLbls>
          <c:showLegendKey val="0"/>
          <c:showVal val="0"/>
          <c:showCatName val="0"/>
          <c:showSerName val="0"/>
          <c:showPercent val="0"/>
          <c:showBubbleSize val="0"/>
        </c:dLbls>
        <c:marker val="1"/>
        <c:smooth val="0"/>
        <c:axId val="78732672"/>
        <c:axId val="78865920"/>
      </c:lineChart>
      <c:catAx>
        <c:axId val="78732672"/>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78865920"/>
        <c:crosses val="autoZero"/>
        <c:auto val="1"/>
        <c:lblAlgn val="ctr"/>
        <c:lblOffset val="100"/>
        <c:tickLblSkip val="20"/>
        <c:tickMarkSkip val="10"/>
        <c:noMultiLvlLbl val="0"/>
      </c:catAx>
      <c:valAx>
        <c:axId val="78865920"/>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78732672"/>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strRef>
              <c:f>hasVirus!$D$1</c:f>
              <c:strCache>
                <c:ptCount val="1"/>
                <c:pt idx="0">
                  <c:v>両ウイルス感染者</c:v>
                </c:pt>
              </c:strCache>
            </c:strRef>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79266944"/>
        <c:axId val="81076608"/>
      </c:lineChart>
      <c:catAx>
        <c:axId val="79266944"/>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81076608"/>
        <c:crosses val="autoZero"/>
        <c:auto val="1"/>
        <c:lblAlgn val="ctr"/>
        <c:lblOffset val="100"/>
        <c:tickLblSkip val="20"/>
        <c:tickMarkSkip val="10"/>
        <c:noMultiLvlLbl val="0"/>
      </c:catAx>
      <c:valAx>
        <c:axId val="81076608"/>
        <c:scaling>
          <c:orientation val="minMax"/>
          <c:max val="1000"/>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79266944"/>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hasVirus!$B$1</c:f>
              <c:strCache>
                <c:ptCount val="1"/>
                <c:pt idx="0">
                  <c:v>１ウイルス感染者</c:v>
                </c:pt>
              </c:strCache>
            </c:strRef>
          </c:tx>
          <c:spPr>
            <a:ln w="12700">
              <a:solidFill>
                <a:sysClr val="windowText" lastClr="000000"/>
              </a:solidFill>
            </a:ln>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２ウイルス感染者</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両ウイルス感染者</c:v>
                </c:pt>
              </c:strCache>
            </c:strRef>
          </c:tx>
          <c:spPr>
            <a:ln w="12700">
              <a:solidFill>
                <a:srgbClr val="92D050"/>
              </a:solidFill>
            </a:ln>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137093504"/>
        <c:axId val="137095424"/>
      </c:lineChart>
      <c:catAx>
        <c:axId val="137093504"/>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37095424"/>
        <c:crosses val="autoZero"/>
        <c:auto val="1"/>
        <c:lblAlgn val="ctr"/>
        <c:lblOffset val="100"/>
        <c:tickLblSkip val="500"/>
        <c:tickMarkSkip val="500"/>
        <c:noMultiLvlLbl val="0"/>
      </c:catAx>
      <c:valAx>
        <c:axId val="137095424"/>
        <c:scaling>
          <c:orientation val="minMax"/>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7093504"/>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1"/>
          <c:order val="0"/>
          <c:tx>
            <c:v>１ウイルス感染者</c:v>
          </c:tx>
          <c:spPr>
            <a:ln>
              <a:solidFill>
                <a:sysClr val="windowText" lastClr="00000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２ウイルス感染者</c:v>
          </c:tx>
          <c:spPr>
            <a:ln>
              <a:solidFill>
                <a:srgbClr val="F79646"/>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両ウイルス感染者</c:v>
          </c:tx>
          <c:spPr>
            <a:ln>
              <a:solidFill>
                <a:srgbClr val="92D050"/>
              </a:solidFill>
            </a:ln>
          </c:spPr>
          <c:marker>
            <c:symbol val="none"/>
          </c:marker>
          <c:cat>
            <c:numRef>
              <c:f>'[Microsoft PowerPoint 内のグラフ]hasVirus'!$A$4902:$A$5001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23632640"/>
        <c:axId val="122053760"/>
      </c:lineChart>
      <c:catAx>
        <c:axId val="123632640"/>
        <c:scaling>
          <c:orientation val="minMax"/>
        </c:scaling>
        <c:delete val="0"/>
        <c:axPos val="b"/>
        <c:title>
          <c:tx>
            <c:rich>
              <a:bodyPr/>
              <a:lstStyle/>
              <a:p>
                <a:pPr>
                  <a:defRPr sz="2000"/>
                </a:pPr>
                <a:r>
                  <a:rPr lang="ja-JP" altLang="en-US" sz="2000" dirty="0" smtClean="0"/>
                  <a:t>経過日数</a:t>
                </a:r>
                <a:endParaRPr lang="en-US" altLang="ja-JP" sz="2000" dirty="0" smtClean="0"/>
              </a:p>
            </c:rich>
          </c:tx>
          <c:layout/>
          <c:overlay val="0"/>
        </c:title>
        <c:numFmt formatCode="General" sourceLinked="1"/>
        <c:majorTickMark val="out"/>
        <c:minorTickMark val="none"/>
        <c:tickLblPos val="nextTo"/>
        <c:txPr>
          <a:bodyPr/>
          <a:lstStyle/>
          <a:p>
            <a:pPr>
              <a:defRPr sz="1600"/>
            </a:pPr>
            <a:endParaRPr lang="ja-JP"/>
          </a:p>
        </c:txPr>
        <c:crossAx val="122053760"/>
        <c:crosses val="autoZero"/>
        <c:auto val="1"/>
        <c:lblAlgn val="ctr"/>
        <c:lblOffset val="100"/>
        <c:tickLblSkip val="10"/>
        <c:tickMarkSkip val="10"/>
        <c:noMultiLvlLbl val="0"/>
      </c:catAx>
      <c:valAx>
        <c:axId val="122053760"/>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23632640"/>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'[Microsoft PowerPoint 内のグラフ]hasImmunity'!$B$1</c:f>
              <c:strCache>
                <c:ptCount val="1"/>
                <c:pt idx="0">
                  <c:v>１ウイルス免疫獲得者</c:v>
                </c:pt>
              </c:strCache>
            </c:strRef>
          </c:tx>
          <c:spPr>
            <a:ln>
              <a:solidFill>
                <a:schemeClr val="tx1"/>
              </a:solidFill>
            </a:ln>
          </c:spPr>
          <c:marker>
            <c:symbol val="none"/>
          </c:marker>
          <c:val>
            <c:numRef>
              <c:f>'[Microsoft PowerPoint 内のグラフ]hasImmunity'!$B$2:$B$101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'[Microsoft PowerPoint 内のグラフ]hasImmunity'!$C$1</c:f>
              <c:strCache>
                <c:ptCount val="1"/>
                <c:pt idx="0">
                  <c:v>２ウイルス免疫獲得者</c:v>
                </c:pt>
              </c:strCache>
            </c:strRef>
          </c:tx>
          <c:spPr>
            <a:ln>
              <a:solidFill>
                <a:schemeClr val="accent6"/>
              </a:solidFill>
            </a:ln>
          </c:spPr>
          <c:marker>
            <c:symbol val="none"/>
          </c:marker>
          <c:val>
            <c:numRef>
              <c:f>'[Microsoft PowerPoint 内のグラフ]hasImmunity'!$C$2:$C$101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dLbls>
          <c:showLegendKey val="0"/>
          <c:showVal val="0"/>
          <c:showCatName val="0"/>
          <c:showSerName val="0"/>
          <c:showPercent val="0"/>
          <c:showBubbleSize val="0"/>
        </c:dLbls>
        <c:marker val="1"/>
        <c:smooth val="0"/>
        <c:axId val="89752320"/>
        <c:axId val="89754240"/>
      </c:lineChart>
      <c:catAx>
        <c:axId val="89752320"/>
        <c:scaling>
          <c:orientation val="minMax"/>
        </c:scaling>
        <c:delete val="0"/>
        <c:axPos val="b"/>
        <c:title>
          <c:tx>
            <c:rich>
              <a:bodyPr/>
              <a:lstStyle/>
              <a:p>
                <a:pPr>
                  <a:defRPr/>
                </a:pPr>
                <a:r>
                  <a:rPr lang="ja-JP"/>
                  <a:t>経過日数</a:t>
                </a:r>
              </a:p>
            </c:rich>
          </c:tx>
          <c:layout/>
          <c:overlay val="0"/>
        </c:title>
        <c:majorTickMark val="out"/>
        <c:minorTickMark val="none"/>
        <c:tickLblPos val="nextTo"/>
        <c:txPr>
          <a:bodyPr/>
          <a:lstStyle/>
          <a:p>
            <a:pPr>
              <a:defRPr sz="1600"/>
            </a:pPr>
            <a:endParaRPr lang="ja-JP"/>
          </a:p>
        </c:txPr>
        <c:crossAx val="89754240"/>
        <c:crosses val="autoZero"/>
        <c:auto val="1"/>
        <c:lblAlgn val="ctr"/>
        <c:lblOffset val="100"/>
        <c:tickLblSkip val="10"/>
        <c:tickMarkSkip val="10"/>
        <c:noMultiLvlLbl val="0"/>
      </c:catAx>
      <c:valAx>
        <c:axId val="89754240"/>
        <c:scaling>
          <c:orientation val="minMax"/>
        </c:scaling>
        <c:delete val="0"/>
        <c:axPos val="l"/>
        <c:majorGridlines/>
        <c:title>
          <c:tx>
            <c:rich>
              <a:bodyPr rot="-5400000" vert="horz"/>
              <a:lstStyle/>
              <a:p>
                <a:pPr>
                  <a:defRPr b="1">
                    <a:latin typeface="+mn-ea"/>
                    <a:ea typeface="+mn-ea"/>
                  </a:defRPr>
                </a:pPr>
                <a:r>
                  <a:rPr lang="en-US" altLang="ja-JP" b="1" dirty="0" smtClean="0">
                    <a:latin typeface="+mn-ea"/>
                    <a:ea typeface="+mn-ea"/>
                  </a:rPr>
                  <a:t>Agent</a:t>
                </a:r>
                <a:r>
                  <a:rPr lang="ja-JP" b="1" dirty="0" smtClean="0">
                    <a:latin typeface="+mn-ea"/>
                    <a:ea typeface="+mn-ea"/>
                  </a:rPr>
                  <a:t>数</a:t>
                </a:r>
                <a:endParaRPr lang="ja-JP" b="1"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89752320"/>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v>１ウイルス免疫獲得者</c:v>
          </c:tx>
          <c:spPr>
            <a:ln>
              <a:solidFill>
                <a:sysClr val="windowText" lastClr="000000"/>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２ウイルス免疫獲得者</c:v>
          </c:tx>
          <c:spPr>
            <a:ln>
              <a:solidFill>
                <a:srgbClr val="F79646"/>
              </a:solidFill>
            </a:ln>
          </c:spPr>
          <c:marker>
            <c:symbol val="none"/>
          </c:marker>
          <c:cat>
            <c:numRef>
              <c:f>'[Microsoft PowerPoint 内のグラフ]hasImmunity'!$A$4902:$A$5001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'[Microsoft PowerPoint 内のグラフ]hasImmunity'!$C$4902:$C$5001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dLbls>
          <c:showLegendKey val="0"/>
          <c:showVal val="0"/>
          <c:showCatName val="0"/>
          <c:showSerName val="0"/>
          <c:showPercent val="0"/>
          <c:showBubbleSize val="0"/>
        </c:dLbls>
        <c:marker val="1"/>
        <c:smooth val="0"/>
        <c:axId val="26821760"/>
        <c:axId val="26823680"/>
      </c:lineChart>
      <c:catAx>
        <c:axId val="26821760"/>
        <c:scaling>
          <c:orientation val="minMax"/>
        </c:scaling>
        <c:delete val="0"/>
        <c:axPos val="b"/>
        <c:title>
          <c:tx>
            <c:rich>
              <a:bodyPr/>
              <a:lstStyle/>
              <a:p>
                <a:pPr>
                  <a:defRPr sz="2000"/>
                </a:pPr>
                <a:r>
                  <a:rPr lang="ja-JP" altLang="en-US" sz="2000" dirty="0" smtClean="0"/>
                  <a:t>経過日数</a:t>
                </a:r>
                <a:endParaRPr lang="en-US" altLang="ja-JP" sz="2000" dirty="0"/>
              </a:p>
            </c:rich>
          </c:tx>
          <c:layout/>
          <c:overlay val="0"/>
        </c:title>
        <c:numFmt formatCode="General" sourceLinked="1"/>
        <c:majorTickMark val="out"/>
        <c:minorTickMark val="none"/>
        <c:tickLblPos val="nextTo"/>
        <c:txPr>
          <a:bodyPr/>
          <a:lstStyle/>
          <a:p>
            <a:pPr>
              <a:defRPr sz="1600"/>
            </a:pPr>
            <a:endParaRPr lang="ja-JP"/>
          </a:p>
        </c:txPr>
        <c:crossAx val="26823680"/>
        <c:crosses val="autoZero"/>
        <c:auto val="1"/>
        <c:lblAlgn val="ctr"/>
        <c:lblOffset val="100"/>
        <c:tickLblSkip val="10"/>
        <c:tickMarkSkip val="10"/>
        <c:noMultiLvlLbl val="0"/>
      </c:catAx>
      <c:valAx>
        <c:axId val="26823680"/>
        <c:scaling>
          <c:orientation val="minMax"/>
          <c:max val="2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6821760"/>
        <c:crosses val="autoZero"/>
        <c:crossBetween val="midCat"/>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Sheet1!$B$1</c:f>
              <c:strCache>
                <c:ptCount val="1"/>
                <c:pt idx="0">
                  <c:v>１ウイルス感染者</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２ウイルス感染者</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両ウイルス感染者</c:v>
                </c:pt>
              </c:strCache>
            </c:strRef>
          </c:tx>
          <c:spPr>
            <a:ln>
              <a:solidFill>
                <a:srgbClr val="92D050"/>
              </a:solidFill>
            </a:ln>
          </c:spPr>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30198144"/>
        <c:axId val="130208512"/>
      </c:lineChart>
      <c:catAx>
        <c:axId val="13019814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30208512"/>
        <c:crosses val="autoZero"/>
        <c:auto val="1"/>
        <c:lblAlgn val="ctr"/>
        <c:lblOffset val="100"/>
        <c:tickLblSkip val="50"/>
        <c:tickMarkSkip val="10"/>
        <c:noMultiLvlLbl val="0"/>
      </c:catAx>
      <c:valAx>
        <c:axId val="130208512"/>
        <c:scaling>
          <c:orientation val="minMax"/>
          <c:max val="1000"/>
        </c:scaling>
        <c:delete val="0"/>
        <c:axPos val="l"/>
        <c:majorGridlines/>
        <c:title>
          <c:tx>
            <c:rich>
              <a:bodyPr rot="-5400000" vert="horz"/>
              <a:lstStyle/>
              <a:p>
                <a:pPr>
                  <a:defRPr sz="2000">
                    <a:latin typeface="+mn-ea"/>
                    <a:ea typeface="+mn-ea"/>
                  </a:defRPr>
                </a:pPr>
                <a:r>
                  <a:rPr lang="en-US" altLang="ja-JP" sz="2000" dirty="0" smtClean="0">
                    <a:latin typeface="+mn-ea"/>
                    <a:ea typeface="+mn-ea"/>
                  </a:rPr>
                  <a:t>Agent</a:t>
                </a:r>
                <a:r>
                  <a:rPr lang="ja-JP" altLang="en-US" sz="2000" dirty="0" smtClean="0">
                    <a:latin typeface="+mn-ea"/>
                    <a:ea typeface="+mn-ea"/>
                  </a:rPr>
                  <a:t>数</a:t>
                </a:r>
                <a:endParaRPr lang="en-US" altLang="ja-JP"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0198144"/>
        <c:crosses val="autoZero"/>
        <c:crossBetween val="between"/>
      </c:valAx>
    </c:plotArea>
    <c:legend>
      <c:legendPos val="t"/>
      <c:layout/>
      <c:overlay val="0"/>
      <c:txPr>
        <a:bodyPr/>
        <a:lstStyle/>
        <a:p>
          <a:pPr>
            <a:defRPr sz="20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lineChart>
        <c:grouping val="standard"/>
        <c:varyColors val="0"/>
        <c:ser>
          <c:idx val="0"/>
          <c:order val="0"/>
          <c:tx>
            <c:strRef>
              <c:f>Sheet2!$B$1</c:f>
              <c:strCache>
                <c:ptCount val="1"/>
                <c:pt idx="0">
                  <c:v>１ウイルス免疫獲得者</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２ウイルス免疫獲得者</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両ウイルス免疫獲得者</c:v>
                </c:pt>
              </c:strCache>
            </c:strRef>
          </c:tx>
          <c:spPr>
            <a:ln>
              <a:solidFill>
                <a:srgbClr val="92D050"/>
              </a:solidFill>
            </a:ln>
          </c:spPr>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33782144"/>
        <c:axId val="133806336"/>
      </c:lineChart>
      <c:catAx>
        <c:axId val="133782144"/>
        <c:scaling>
          <c:orientation val="minMax"/>
        </c:scaling>
        <c:delete val="0"/>
        <c:axPos val="b"/>
        <c:title>
          <c:tx>
            <c:rich>
              <a:bodyPr/>
              <a:lstStyle/>
              <a:p>
                <a:pPr>
                  <a:defRPr sz="2000"/>
                </a:pPr>
                <a:r>
                  <a:rPr lang="ja-JP" altLang="en-US" sz="2000" dirty="0" smtClean="0"/>
                  <a:t>経過日数</a:t>
                </a:r>
                <a:endParaRPr lang="ja-JP" altLang="en-US" sz="2000" dirty="0"/>
              </a:p>
            </c:rich>
          </c:tx>
          <c:layout/>
          <c:overlay val="0"/>
        </c:title>
        <c:majorTickMark val="out"/>
        <c:minorTickMark val="none"/>
        <c:tickLblPos val="nextTo"/>
        <c:txPr>
          <a:bodyPr/>
          <a:lstStyle/>
          <a:p>
            <a:pPr>
              <a:defRPr sz="1600"/>
            </a:pPr>
            <a:endParaRPr lang="ja-JP"/>
          </a:p>
        </c:txPr>
        <c:crossAx val="133806336"/>
        <c:crosses val="autoZero"/>
        <c:auto val="1"/>
        <c:lblAlgn val="ctr"/>
        <c:lblOffset val="100"/>
        <c:tickLblSkip val="50"/>
        <c:tickMarkSkip val="10"/>
        <c:noMultiLvlLbl val="0"/>
      </c:catAx>
      <c:valAx>
        <c:axId val="133806336"/>
        <c:scaling>
          <c:orientation val="minMax"/>
        </c:scaling>
        <c:delete val="0"/>
        <c:axPos val="l"/>
        <c:majorGridlines/>
        <c:title>
          <c:tx>
            <c:rich>
              <a:bodyPr rot="-5400000" vert="horz"/>
              <a:lstStyle/>
              <a:p>
                <a:pPr>
                  <a:defRPr sz="2000"/>
                </a:pPr>
                <a:r>
                  <a:rPr lang="en-US" altLang="ja-JP" sz="2000" dirty="0" smtClean="0">
                    <a:latin typeface="+mn-ea"/>
                    <a:ea typeface="+mn-ea"/>
                  </a:rPr>
                  <a:t>Agent</a:t>
                </a:r>
                <a:r>
                  <a:rPr lang="ja-JP" altLang="en-US" sz="2000" dirty="0" smtClean="0">
                    <a:latin typeface="+mn-ea"/>
                    <a:ea typeface="+mn-ea"/>
                  </a:rPr>
                  <a:t>数</a:t>
                </a:r>
                <a:endParaRPr lang="ja-JP" altLang="en-US" sz="2000"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33782144"/>
        <c:crosses val="autoZero"/>
        <c:crossBetween val="between"/>
      </c:valAx>
    </c:plotArea>
    <c:legend>
      <c:legendPos val="t"/>
      <c:legendEntry>
        <c:idx val="0"/>
        <c:txPr>
          <a:bodyPr/>
          <a:lstStyle/>
          <a:p>
            <a:pPr>
              <a:defRPr sz="1800"/>
            </a:pPr>
            <a:endParaRPr lang="ja-JP"/>
          </a:p>
        </c:txPr>
      </c:legendEntry>
      <c:layout/>
      <c:overlay val="0"/>
      <c:txPr>
        <a:bodyPr/>
        <a:lstStyle/>
        <a:p>
          <a:pPr>
            <a:defRPr sz="1800"/>
          </a:pPr>
          <a:endParaRPr lang="ja-JP"/>
        </a:p>
      </c:txPr>
    </c:legend>
    <c:plotVisOnly val="1"/>
    <c:dispBlanksAs val="gap"/>
    <c:showDLblsOverMax val="0"/>
  </c:chart>
  <c:externalData r:id="rId2">
    <c:autoUpdate val="0"/>
  </c:externalData>
  <c:userShapes r:id="rId3"/>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val>
            <c:numRef>
              <c:f>hasVirus!$B$2:$B$201</c:f>
              <c:numCache>
                <c:formatCode>General</c:formatCode>
                <c:ptCount val="2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val>
            <c:numRef>
              <c:f>hasVirus!$C$2:$C$201</c:f>
              <c:numCache>
                <c:formatCode>General</c:formatCode>
                <c:ptCount val="2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numCache>
            </c:numRef>
          </c:val>
          <c:smooth val="0"/>
        </c:ser>
        <c:ser>
          <c:idx val="2"/>
          <c:order val="2"/>
          <c:tx>
            <c:strRef>
              <c:f>hasVirus!$D$1</c:f>
              <c:strCache>
                <c:ptCount val="1"/>
                <c:pt idx="0">
                  <c:v>両ウイルス感染者</c:v>
                </c:pt>
              </c:strCache>
            </c:strRef>
          </c:tx>
          <c:marker>
            <c:symbol val="none"/>
          </c:marker>
          <c:val>
            <c:numRef>
              <c:f>hasVirus!$D$2:$D$201</c:f>
              <c:numCache>
                <c:formatCode>General</c:formatCode>
                <c:ptCount val="2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numCache>
            </c:numRef>
          </c:val>
          <c:smooth val="0"/>
        </c:ser>
        <c:dLbls>
          <c:showLegendKey val="0"/>
          <c:showVal val="0"/>
          <c:showCatName val="0"/>
          <c:showSerName val="0"/>
          <c:showPercent val="0"/>
          <c:showBubbleSize val="0"/>
        </c:dLbls>
        <c:marker val="1"/>
        <c:smooth val="0"/>
        <c:axId val="2489728"/>
        <c:axId val="27408256"/>
      </c:lineChart>
      <c:catAx>
        <c:axId val="2489728"/>
        <c:scaling>
          <c:orientation val="minMax"/>
        </c:scaling>
        <c:delete val="0"/>
        <c:axPos val="b"/>
        <c:title>
          <c:tx>
            <c:rich>
              <a:bodyPr/>
              <a:lstStyle/>
              <a:p>
                <a:pPr>
                  <a:defRPr/>
                </a:pPr>
                <a:r>
                  <a:rPr lang="ja-JP" altLang="en-US" dirty="0" smtClean="0"/>
                  <a:t>経過日数</a:t>
                </a:r>
                <a:endParaRPr lang="ja-JP" dirty="0"/>
              </a:p>
            </c:rich>
          </c:tx>
          <c:layout/>
          <c:overlay val="0"/>
        </c:title>
        <c:majorTickMark val="out"/>
        <c:minorTickMark val="none"/>
        <c:tickLblPos val="nextTo"/>
        <c:txPr>
          <a:bodyPr/>
          <a:lstStyle/>
          <a:p>
            <a:pPr>
              <a:defRPr sz="1600"/>
            </a:pPr>
            <a:endParaRPr lang="ja-JP"/>
          </a:p>
        </c:txPr>
        <c:crossAx val="27408256"/>
        <c:crosses val="autoZero"/>
        <c:auto val="1"/>
        <c:lblAlgn val="ctr"/>
        <c:lblOffset val="100"/>
        <c:tickLblSkip val="20"/>
        <c:tickMarkSkip val="10"/>
        <c:noMultiLvlLbl val="0"/>
      </c:catAx>
      <c:valAx>
        <c:axId val="27408256"/>
        <c:scaling>
          <c:orientation val="minMax"/>
        </c:scaling>
        <c:delete val="0"/>
        <c:axPos val="l"/>
        <c:majorGridlines/>
        <c:title>
          <c:tx>
            <c:rich>
              <a:bodyPr rot="-5400000" vert="horz"/>
              <a:lstStyle/>
              <a:p>
                <a:pPr>
                  <a:defRPr/>
                </a:pPr>
                <a:r>
                  <a:rPr lang="en-US" altLang="ja-JP" dirty="0" smtClean="0">
                    <a:latin typeface="+mn-ea"/>
                    <a:ea typeface="+mn-ea"/>
                  </a:rPr>
                  <a:t>Agent</a:t>
                </a:r>
                <a:r>
                  <a:rPr lang="ja-JP" altLang="en-US" dirty="0" smtClean="0">
                    <a:latin typeface="+mn-ea"/>
                    <a:ea typeface="+mn-ea"/>
                  </a:rPr>
                  <a:t>数</a:t>
                </a:r>
                <a:endParaRPr lang="ja-JP" dirty="0">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489728"/>
        <c:crosses val="autoZero"/>
        <c:crossBetween val="midCat"/>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hasVirus!$B$1002:$B$1201</c:f>
              <c:numCache>
                <c:formatCode>General</c:formatCode>
                <c:ptCount val="200"/>
                <c:pt idx="0">
                  <c:v>778</c:v>
                </c:pt>
                <c:pt idx="1">
                  <c:v>791</c:v>
                </c:pt>
                <c:pt idx="2">
                  <c:v>797</c:v>
                </c:pt>
                <c:pt idx="3">
                  <c:v>768</c:v>
                </c:pt>
                <c:pt idx="4">
                  <c:v>737</c:v>
                </c:pt>
                <c:pt idx="5">
                  <c:v>735</c:v>
                </c:pt>
                <c:pt idx="6">
                  <c:v>751</c:v>
                </c:pt>
                <c:pt idx="7">
                  <c:v>755</c:v>
                </c:pt>
                <c:pt idx="8">
                  <c:v>750</c:v>
                </c:pt>
                <c:pt idx="9">
                  <c:v>771</c:v>
                </c:pt>
                <c:pt idx="10">
                  <c:v>796</c:v>
                </c:pt>
                <c:pt idx="11">
                  <c:v>788</c:v>
                </c:pt>
                <c:pt idx="12">
                  <c:v>769</c:v>
                </c:pt>
                <c:pt idx="13">
                  <c:v>758</c:v>
                </c:pt>
                <c:pt idx="14">
                  <c:v>757</c:v>
                </c:pt>
                <c:pt idx="15">
                  <c:v>753</c:v>
                </c:pt>
                <c:pt idx="16">
                  <c:v>731</c:v>
                </c:pt>
                <c:pt idx="17">
                  <c:v>771</c:v>
                </c:pt>
                <c:pt idx="18">
                  <c:v>791</c:v>
                </c:pt>
                <c:pt idx="19">
                  <c:v>765</c:v>
                </c:pt>
                <c:pt idx="20">
                  <c:v>752</c:v>
                </c:pt>
                <c:pt idx="21">
                  <c:v>753</c:v>
                </c:pt>
                <c:pt idx="22">
                  <c:v>767</c:v>
                </c:pt>
                <c:pt idx="23">
                  <c:v>743</c:v>
                </c:pt>
                <c:pt idx="24">
                  <c:v>745</c:v>
                </c:pt>
                <c:pt idx="25">
                  <c:v>774</c:v>
                </c:pt>
                <c:pt idx="26">
                  <c:v>787</c:v>
                </c:pt>
                <c:pt idx="27">
                  <c:v>777</c:v>
                </c:pt>
                <c:pt idx="28">
                  <c:v>757</c:v>
                </c:pt>
                <c:pt idx="29">
                  <c:v>751</c:v>
                </c:pt>
                <c:pt idx="30">
                  <c:v>776</c:v>
                </c:pt>
                <c:pt idx="31">
                  <c:v>757</c:v>
                </c:pt>
                <c:pt idx="32">
                  <c:v>762</c:v>
                </c:pt>
                <c:pt idx="33">
                  <c:v>764</c:v>
                </c:pt>
                <c:pt idx="34">
                  <c:v>769</c:v>
                </c:pt>
                <c:pt idx="35">
                  <c:v>751</c:v>
                </c:pt>
                <c:pt idx="36">
                  <c:v>735</c:v>
                </c:pt>
                <c:pt idx="37">
                  <c:v>754</c:v>
                </c:pt>
                <c:pt idx="38">
                  <c:v>770</c:v>
                </c:pt>
                <c:pt idx="39">
                  <c:v>762</c:v>
                </c:pt>
                <c:pt idx="40">
                  <c:v>768</c:v>
                </c:pt>
                <c:pt idx="41">
                  <c:v>768</c:v>
                </c:pt>
                <c:pt idx="42">
                  <c:v>778</c:v>
                </c:pt>
                <c:pt idx="43">
                  <c:v>744</c:v>
                </c:pt>
                <c:pt idx="44">
                  <c:v>730</c:v>
                </c:pt>
                <c:pt idx="45">
                  <c:v>752</c:v>
                </c:pt>
                <c:pt idx="46">
                  <c:v>782</c:v>
                </c:pt>
                <c:pt idx="47">
                  <c:v>764</c:v>
                </c:pt>
                <c:pt idx="48">
                  <c:v>761</c:v>
                </c:pt>
                <c:pt idx="49">
                  <c:v>782</c:v>
                </c:pt>
                <c:pt idx="50">
                  <c:v>787</c:v>
                </c:pt>
                <c:pt idx="51">
                  <c:v>758</c:v>
                </c:pt>
                <c:pt idx="52">
                  <c:v>735</c:v>
                </c:pt>
                <c:pt idx="53">
                  <c:v>743</c:v>
                </c:pt>
                <c:pt idx="54">
                  <c:v>755</c:v>
                </c:pt>
                <c:pt idx="55">
                  <c:v>746</c:v>
                </c:pt>
                <c:pt idx="56">
                  <c:v>766</c:v>
                </c:pt>
                <c:pt idx="57">
                  <c:v>786</c:v>
                </c:pt>
                <c:pt idx="58">
                  <c:v>789</c:v>
                </c:pt>
                <c:pt idx="59">
                  <c:v>772</c:v>
                </c:pt>
                <c:pt idx="60">
                  <c:v>761</c:v>
                </c:pt>
                <c:pt idx="61">
                  <c:v>747</c:v>
                </c:pt>
                <c:pt idx="62">
                  <c:v>762</c:v>
                </c:pt>
                <c:pt idx="63">
                  <c:v>760</c:v>
                </c:pt>
                <c:pt idx="64">
                  <c:v>747</c:v>
                </c:pt>
                <c:pt idx="65">
                  <c:v>756</c:v>
                </c:pt>
                <c:pt idx="66">
                  <c:v>776</c:v>
                </c:pt>
                <c:pt idx="67">
                  <c:v>765</c:v>
                </c:pt>
                <c:pt idx="68">
                  <c:v>741</c:v>
                </c:pt>
                <c:pt idx="69">
                  <c:v>753</c:v>
                </c:pt>
                <c:pt idx="70">
                  <c:v>771</c:v>
                </c:pt>
                <c:pt idx="71">
                  <c:v>758</c:v>
                </c:pt>
                <c:pt idx="72">
                  <c:v>772</c:v>
                </c:pt>
                <c:pt idx="73">
                  <c:v>779</c:v>
                </c:pt>
                <c:pt idx="74">
                  <c:v>776</c:v>
                </c:pt>
                <c:pt idx="75">
                  <c:v>763</c:v>
                </c:pt>
                <c:pt idx="76">
                  <c:v>743</c:v>
                </c:pt>
                <c:pt idx="77">
                  <c:v>748</c:v>
                </c:pt>
                <c:pt idx="78">
                  <c:v>746</c:v>
                </c:pt>
                <c:pt idx="79">
                  <c:v>739</c:v>
                </c:pt>
                <c:pt idx="80">
                  <c:v>772</c:v>
                </c:pt>
                <c:pt idx="81">
                  <c:v>782</c:v>
                </c:pt>
                <c:pt idx="82">
                  <c:v>783</c:v>
                </c:pt>
                <c:pt idx="83">
                  <c:v>744</c:v>
                </c:pt>
                <c:pt idx="84">
                  <c:v>730</c:v>
                </c:pt>
                <c:pt idx="85">
                  <c:v>736</c:v>
                </c:pt>
                <c:pt idx="86">
                  <c:v>748</c:v>
                </c:pt>
                <c:pt idx="87">
                  <c:v>763</c:v>
                </c:pt>
                <c:pt idx="88">
                  <c:v>773</c:v>
                </c:pt>
                <c:pt idx="89">
                  <c:v>786</c:v>
                </c:pt>
                <c:pt idx="90">
                  <c:v>786</c:v>
                </c:pt>
                <c:pt idx="91">
                  <c:v>762</c:v>
                </c:pt>
                <c:pt idx="92">
                  <c:v>771</c:v>
                </c:pt>
                <c:pt idx="93">
                  <c:v>745</c:v>
                </c:pt>
                <c:pt idx="94">
                  <c:v>742</c:v>
                </c:pt>
                <c:pt idx="95">
                  <c:v>748</c:v>
                </c:pt>
                <c:pt idx="96">
                  <c:v>756</c:v>
                </c:pt>
                <c:pt idx="97">
                  <c:v>783</c:v>
                </c:pt>
                <c:pt idx="98">
                  <c:v>788</c:v>
                </c:pt>
                <c:pt idx="99">
                  <c:v>784</c:v>
                </c:pt>
                <c:pt idx="100">
                  <c:v>759</c:v>
                </c:pt>
                <c:pt idx="101">
                  <c:v>757</c:v>
                </c:pt>
                <c:pt idx="102">
                  <c:v>770</c:v>
                </c:pt>
                <c:pt idx="103">
                  <c:v>754</c:v>
                </c:pt>
                <c:pt idx="104">
                  <c:v>743</c:v>
                </c:pt>
                <c:pt idx="105">
                  <c:v>770</c:v>
                </c:pt>
                <c:pt idx="106">
                  <c:v>780</c:v>
                </c:pt>
                <c:pt idx="107">
                  <c:v>768</c:v>
                </c:pt>
                <c:pt idx="108">
                  <c:v>768</c:v>
                </c:pt>
                <c:pt idx="109">
                  <c:v>767</c:v>
                </c:pt>
                <c:pt idx="110">
                  <c:v>779</c:v>
                </c:pt>
                <c:pt idx="111">
                  <c:v>762</c:v>
                </c:pt>
                <c:pt idx="112">
                  <c:v>765</c:v>
                </c:pt>
                <c:pt idx="113">
                  <c:v>775</c:v>
                </c:pt>
                <c:pt idx="114">
                  <c:v>779</c:v>
                </c:pt>
                <c:pt idx="115">
                  <c:v>756</c:v>
                </c:pt>
                <c:pt idx="116">
                  <c:v>752</c:v>
                </c:pt>
                <c:pt idx="117">
                  <c:v>780</c:v>
                </c:pt>
                <c:pt idx="118">
                  <c:v>775</c:v>
                </c:pt>
                <c:pt idx="119">
                  <c:v>771</c:v>
                </c:pt>
                <c:pt idx="120">
                  <c:v>777</c:v>
                </c:pt>
                <c:pt idx="121">
                  <c:v>774</c:v>
                </c:pt>
                <c:pt idx="122">
                  <c:v>779</c:v>
                </c:pt>
                <c:pt idx="123">
                  <c:v>760</c:v>
                </c:pt>
                <c:pt idx="124">
                  <c:v>737</c:v>
                </c:pt>
                <c:pt idx="125">
                  <c:v>732</c:v>
                </c:pt>
                <c:pt idx="126">
                  <c:v>746</c:v>
                </c:pt>
                <c:pt idx="127">
                  <c:v>734</c:v>
                </c:pt>
                <c:pt idx="128">
                  <c:v>754</c:v>
                </c:pt>
                <c:pt idx="129">
                  <c:v>787</c:v>
                </c:pt>
                <c:pt idx="130">
                  <c:v>797</c:v>
                </c:pt>
                <c:pt idx="131">
                  <c:v>764</c:v>
                </c:pt>
                <c:pt idx="132">
                  <c:v>749</c:v>
                </c:pt>
                <c:pt idx="133">
                  <c:v>740</c:v>
                </c:pt>
                <c:pt idx="134">
                  <c:v>737</c:v>
                </c:pt>
                <c:pt idx="135">
                  <c:v>750</c:v>
                </c:pt>
                <c:pt idx="136">
                  <c:v>747</c:v>
                </c:pt>
                <c:pt idx="137">
                  <c:v>777</c:v>
                </c:pt>
                <c:pt idx="138">
                  <c:v>782</c:v>
                </c:pt>
                <c:pt idx="139">
                  <c:v>763</c:v>
                </c:pt>
                <c:pt idx="140">
                  <c:v>757</c:v>
                </c:pt>
                <c:pt idx="141">
                  <c:v>743</c:v>
                </c:pt>
                <c:pt idx="142">
                  <c:v>752</c:v>
                </c:pt>
                <c:pt idx="143">
                  <c:v>755</c:v>
                </c:pt>
                <c:pt idx="144">
                  <c:v>762</c:v>
                </c:pt>
                <c:pt idx="145">
                  <c:v>782</c:v>
                </c:pt>
                <c:pt idx="146">
                  <c:v>790</c:v>
                </c:pt>
                <c:pt idx="147">
                  <c:v>771</c:v>
                </c:pt>
                <c:pt idx="148">
                  <c:v>751</c:v>
                </c:pt>
                <c:pt idx="149">
                  <c:v>740</c:v>
                </c:pt>
                <c:pt idx="150">
                  <c:v>742</c:v>
                </c:pt>
                <c:pt idx="151">
                  <c:v>750</c:v>
                </c:pt>
                <c:pt idx="152">
                  <c:v>766</c:v>
                </c:pt>
                <c:pt idx="153">
                  <c:v>768</c:v>
                </c:pt>
                <c:pt idx="154">
                  <c:v>770</c:v>
                </c:pt>
                <c:pt idx="155">
                  <c:v>773</c:v>
                </c:pt>
                <c:pt idx="156">
                  <c:v>761</c:v>
                </c:pt>
                <c:pt idx="157">
                  <c:v>764</c:v>
                </c:pt>
                <c:pt idx="158">
                  <c:v>759</c:v>
                </c:pt>
                <c:pt idx="159">
                  <c:v>760</c:v>
                </c:pt>
                <c:pt idx="160">
                  <c:v>761</c:v>
                </c:pt>
                <c:pt idx="161">
                  <c:v>764</c:v>
                </c:pt>
                <c:pt idx="162">
                  <c:v>780</c:v>
                </c:pt>
                <c:pt idx="163">
                  <c:v>757</c:v>
                </c:pt>
                <c:pt idx="164">
                  <c:v>740</c:v>
                </c:pt>
                <c:pt idx="165">
                  <c:v>748</c:v>
                </c:pt>
                <c:pt idx="166">
                  <c:v>756</c:v>
                </c:pt>
                <c:pt idx="167">
                  <c:v>773</c:v>
                </c:pt>
                <c:pt idx="168">
                  <c:v>783</c:v>
                </c:pt>
                <c:pt idx="169">
                  <c:v>774</c:v>
                </c:pt>
                <c:pt idx="170">
                  <c:v>786</c:v>
                </c:pt>
                <c:pt idx="171">
                  <c:v>793</c:v>
                </c:pt>
                <c:pt idx="172">
                  <c:v>772</c:v>
                </c:pt>
                <c:pt idx="173">
                  <c:v>752</c:v>
                </c:pt>
                <c:pt idx="174">
                  <c:v>755</c:v>
                </c:pt>
                <c:pt idx="175">
                  <c:v>746</c:v>
                </c:pt>
                <c:pt idx="176">
                  <c:v>738</c:v>
                </c:pt>
                <c:pt idx="177">
                  <c:v>769</c:v>
                </c:pt>
                <c:pt idx="178">
                  <c:v>782</c:v>
                </c:pt>
                <c:pt idx="179">
                  <c:v>771</c:v>
                </c:pt>
                <c:pt idx="180">
                  <c:v>763</c:v>
                </c:pt>
                <c:pt idx="181">
                  <c:v>760</c:v>
                </c:pt>
                <c:pt idx="182">
                  <c:v>760</c:v>
                </c:pt>
                <c:pt idx="183">
                  <c:v>762</c:v>
                </c:pt>
                <c:pt idx="184">
                  <c:v>745</c:v>
                </c:pt>
                <c:pt idx="185">
                  <c:v>760</c:v>
                </c:pt>
                <c:pt idx="186">
                  <c:v>781</c:v>
                </c:pt>
                <c:pt idx="187">
                  <c:v>775</c:v>
                </c:pt>
                <c:pt idx="188">
                  <c:v>769</c:v>
                </c:pt>
                <c:pt idx="189">
                  <c:v>772</c:v>
                </c:pt>
                <c:pt idx="190">
                  <c:v>761</c:v>
                </c:pt>
                <c:pt idx="191">
                  <c:v>767</c:v>
                </c:pt>
                <c:pt idx="192">
                  <c:v>763</c:v>
                </c:pt>
                <c:pt idx="193">
                  <c:v>758</c:v>
                </c:pt>
                <c:pt idx="194">
                  <c:v>747</c:v>
                </c:pt>
                <c:pt idx="195">
                  <c:v>755</c:v>
                </c:pt>
                <c:pt idx="196">
                  <c:v>741</c:v>
                </c:pt>
                <c:pt idx="197">
                  <c:v>736</c:v>
                </c:pt>
                <c:pt idx="198">
                  <c:v>749</c:v>
                </c:pt>
                <c:pt idx="199">
                  <c:v>774</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hasVirus!$C$1002:$C$1201</c:f>
              <c:numCache>
                <c:formatCode>General</c:formatCode>
                <c:ptCount val="200"/>
                <c:pt idx="0">
                  <c:v>744</c:v>
                </c:pt>
                <c:pt idx="1">
                  <c:v>765</c:v>
                </c:pt>
                <c:pt idx="2">
                  <c:v>790</c:v>
                </c:pt>
                <c:pt idx="3">
                  <c:v>781</c:v>
                </c:pt>
                <c:pt idx="4">
                  <c:v>771</c:v>
                </c:pt>
                <c:pt idx="5">
                  <c:v>774</c:v>
                </c:pt>
                <c:pt idx="6">
                  <c:v>759</c:v>
                </c:pt>
                <c:pt idx="7">
                  <c:v>738</c:v>
                </c:pt>
                <c:pt idx="8">
                  <c:v>710</c:v>
                </c:pt>
                <c:pt idx="9">
                  <c:v>725</c:v>
                </c:pt>
                <c:pt idx="10">
                  <c:v>788</c:v>
                </c:pt>
                <c:pt idx="11">
                  <c:v>783</c:v>
                </c:pt>
                <c:pt idx="12">
                  <c:v>781</c:v>
                </c:pt>
                <c:pt idx="13">
                  <c:v>777</c:v>
                </c:pt>
                <c:pt idx="14">
                  <c:v>766</c:v>
                </c:pt>
                <c:pt idx="15">
                  <c:v>737</c:v>
                </c:pt>
                <c:pt idx="16">
                  <c:v>731</c:v>
                </c:pt>
                <c:pt idx="17">
                  <c:v>750</c:v>
                </c:pt>
                <c:pt idx="18">
                  <c:v>783</c:v>
                </c:pt>
                <c:pt idx="19">
                  <c:v>783</c:v>
                </c:pt>
                <c:pt idx="20">
                  <c:v>771</c:v>
                </c:pt>
                <c:pt idx="21">
                  <c:v>779</c:v>
                </c:pt>
                <c:pt idx="22">
                  <c:v>780</c:v>
                </c:pt>
                <c:pt idx="23">
                  <c:v>742</c:v>
                </c:pt>
                <c:pt idx="24">
                  <c:v>754</c:v>
                </c:pt>
                <c:pt idx="25">
                  <c:v>769</c:v>
                </c:pt>
                <c:pt idx="26">
                  <c:v>775</c:v>
                </c:pt>
                <c:pt idx="27">
                  <c:v>762</c:v>
                </c:pt>
                <c:pt idx="28">
                  <c:v>751</c:v>
                </c:pt>
                <c:pt idx="29">
                  <c:v>766</c:v>
                </c:pt>
                <c:pt idx="30">
                  <c:v>779</c:v>
                </c:pt>
                <c:pt idx="31">
                  <c:v>769</c:v>
                </c:pt>
                <c:pt idx="32">
                  <c:v>759</c:v>
                </c:pt>
                <c:pt idx="33">
                  <c:v>765</c:v>
                </c:pt>
                <c:pt idx="34">
                  <c:v>773</c:v>
                </c:pt>
                <c:pt idx="35">
                  <c:v>771</c:v>
                </c:pt>
                <c:pt idx="36">
                  <c:v>764</c:v>
                </c:pt>
                <c:pt idx="37">
                  <c:v>762</c:v>
                </c:pt>
                <c:pt idx="38">
                  <c:v>766</c:v>
                </c:pt>
                <c:pt idx="39">
                  <c:v>741</c:v>
                </c:pt>
                <c:pt idx="40">
                  <c:v>729</c:v>
                </c:pt>
                <c:pt idx="41">
                  <c:v>754</c:v>
                </c:pt>
                <c:pt idx="42">
                  <c:v>783</c:v>
                </c:pt>
                <c:pt idx="43">
                  <c:v>769</c:v>
                </c:pt>
                <c:pt idx="44">
                  <c:v>756</c:v>
                </c:pt>
                <c:pt idx="45">
                  <c:v>770</c:v>
                </c:pt>
                <c:pt idx="46">
                  <c:v>763</c:v>
                </c:pt>
                <c:pt idx="47">
                  <c:v>748</c:v>
                </c:pt>
                <c:pt idx="48">
                  <c:v>719</c:v>
                </c:pt>
                <c:pt idx="49">
                  <c:v>729</c:v>
                </c:pt>
                <c:pt idx="50">
                  <c:v>755</c:v>
                </c:pt>
                <c:pt idx="51">
                  <c:v>769</c:v>
                </c:pt>
                <c:pt idx="52">
                  <c:v>792</c:v>
                </c:pt>
                <c:pt idx="53">
                  <c:v>796</c:v>
                </c:pt>
                <c:pt idx="54">
                  <c:v>784</c:v>
                </c:pt>
                <c:pt idx="55">
                  <c:v>769</c:v>
                </c:pt>
                <c:pt idx="56">
                  <c:v>730</c:v>
                </c:pt>
                <c:pt idx="57">
                  <c:v>747</c:v>
                </c:pt>
                <c:pt idx="58">
                  <c:v>742</c:v>
                </c:pt>
                <c:pt idx="59">
                  <c:v>744</c:v>
                </c:pt>
                <c:pt idx="60">
                  <c:v>765</c:v>
                </c:pt>
                <c:pt idx="61">
                  <c:v>765</c:v>
                </c:pt>
                <c:pt idx="62">
                  <c:v>766</c:v>
                </c:pt>
                <c:pt idx="63">
                  <c:v>756</c:v>
                </c:pt>
                <c:pt idx="64">
                  <c:v>744</c:v>
                </c:pt>
                <c:pt idx="65">
                  <c:v>769</c:v>
                </c:pt>
                <c:pt idx="66">
                  <c:v>784</c:v>
                </c:pt>
                <c:pt idx="67">
                  <c:v>788</c:v>
                </c:pt>
                <c:pt idx="68">
                  <c:v>762</c:v>
                </c:pt>
                <c:pt idx="69">
                  <c:v>754</c:v>
                </c:pt>
                <c:pt idx="70">
                  <c:v>752</c:v>
                </c:pt>
                <c:pt idx="71">
                  <c:v>740</c:v>
                </c:pt>
                <c:pt idx="72">
                  <c:v>753</c:v>
                </c:pt>
                <c:pt idx="73">
                  <c:v>760</c:v>
                </c:pt>
                <c:pt idx="74">
                  <c:v>779</c:v>
                </c:pt>
                <c:pt idx="75">
                  <c:v>763</c:v>
                </c:pt>
                <c:pt idx="76">
                  <c:v>754</c:v>
                </c:pt>
                <c:pt idx="77">
                  <c:v>763</c:v>
                </c:pt>
                <c:pt idx="78">
                  <c:v>763</c:v>
                </c:pt>
                <c:pt idx="79">
                  <c:v>744</c:v>
                </c:pt>
                <c:pt idx="80">
                  <c:v>743</c:v>
                </c:pt>
                <c:pt idx="81">
                  <c:v>775</c:v>
                </c:pt>
                <c:pt idx="82">
                  <c:v>800</c:v>
                </c:pt>
                <c:pt idx="83">
                  <c:v>789</c:v>
                </c:pt>
                <c:pt idx="84">
                  <c:v>776</c:v>
                </c:pt>
                <c:pt idx="85">
                  <c:v>757</c:v>
                </c:pt>
                <c:pt idx="86">
                  <c:v>745</c:v>
                </c:pt>
                <c:pt idx="87">
                  <c:v>751</c:v>
                </c:pt>
                <c:pt idx="88">
                  <c:v>744</c:v>
                </c:pt>
                <c:pt idx="89">
                  <c:v>761</c:v>
                </c:pt>
                <c:pt idx="90">
                  <c:v>785</c:v>
                </c:pt>
                <c:pt idx="91">
                  <c:v>786</c:v>
                </c:pt>
                <c:pt idx="92">
                  <c:v>779</c:v>
                </c:pt>
                <c:pt idx="93">
                  <c:v>777</c:v>
                </c:pt>
                <c:pt idx="94">
                  <c:v>769</c:v>
                </c:pt>
                <c:pt idx="95">
                  <c:v>752</c:v>
                </c:pt>
                <c:pt idx="96">
                  <c:v>730</c:v>
                </c:pt>
                <c:pt idx="97">
                  <c:v>731</c:v>
                </c:pt>
                <c:pt idx="98">
                  <c:v>756</c:v>
                </c:pt>
                <c:pt idx="99">
                  <c:v>755</c:v>
                </c:pt>
                <c:pt idx="100">
                  <c:v>773</c:v>
                </c:pt>
                <c:pt idx="101">
                  <c:v>785</c:v>
                </c:pt>
                <c:pt idx="102">
                  <c:v>799</c:v>
                </c:pt>
                <c:pt idx="103">
                  <c:v>771</c:v>
                </c:pt>
                <c:pt idx="104">
                  <c:v>737</c:v>
                </c:pt>
                <c:pt idx="105">
                  <c:v>749</c:v>
                </c:pt>
                <c:pt idx="106">
                  <c:v>762</c:v>
                </c:pt>
                <c:pt idx="107">
                  <c:v>761</c:v>
                </c:pt>
                <c:pt idx="108">
                  <c:v>773</c:v>
                </c:pt>
                <c:pt idx="109">
                  <c:v>770</c:v>
                </c:pt>
                <c:pt idx="110">
                  <c:v>780</c:v>
                </c:pt>
                <c:pt idx="111">
                  <c:v>774</c:v>
                </c:pt>
                <c:pt idx="112">
                  <c:v>753</c:v>
                </c:pt>
                <c:pt idx="113">
                  <c:v>758</c:v>
                </c:pt>
                <c:pt idx="114">
                  <c:v>777</c:v>
                </c:pt>
                <c:pt idx="115">
                  <c:v>774</c:v>
                </c:pt>
                <c:pt idx="116">
                  <c:v>765</c:v>
                </c:pt>
                <c:pt idx="117">
                  <c:v>773</c:v>
                </c:pt>
                <c:pt idx="118">
                  <c:v>755</c:v>
                </c:pt>
                <c:pt idx="119">
                  <c:v>758</c:v>
                </c:pt>
                <c:pt idx="120">
                  <c:v>758</c:v>
                </c:pt>
                <c:pt idx="121">
                  <c:v>753</c:v>
                </c:pt>
                <c:pt idx="122">
                  <c:v>782</c:v>
                </c:pt>
                <c:pt idx="123">
                  <c:v>776</c:v>
                </c:pt>
                <c:pt idx="124">
                  <c:v>771</c:v>
                </c:pt>
                <c:pt idx="125">
                  <c:v>787</c:v>
                </c:pt>
                <c:pt idx="126">
                  <c:v>769</c:v>
                </c:pt>
                <c:pt idx="127">
                  <c:v>755</c:v>
                </c:pt>
                <c:pt idx="128">
                  <c:v>728</c:v>
                </c:pt>
                <c:pt idx="129">
                  <c:v>732</c:v>
                </c:pt>
                <c:pt idx="130">
                  <c:v>754</c:v>
                </c:pt>
                <c:pt idx="131">
                  <c:v>767</c:v>
                </c:pt>
                <c:pt idx="132">
                  <c:v>775</c:v>
                </c:pt>
                <c:pt idx="133">
                  <c:v>777</c:v>
                </c:pt>
                <c:pt idx="134">
                  <c:v>773</c:v>
                </c:pt>
                <c:pt idx="135">
                  <c:v>770</c:v>
                </c:pt>
                <c:pt idx="136">
                  <c:v>748</c:v>
                </c:pt>
                <c:pt idx="137">
                  <c:v>757</c:v>
                </c:pt>
                <c:pt idx="138">
                  <c:v>762</c:v>
                </c:pt>
                <c:pt idx="139">
                  <c:v>754</c:v>
                </c:pt>
                <c:pt idx="140">
                  <c:v>761</c:v>
                </c:pt>
                <c:pt idx="141">
                  <c:v>768</c:v>
                </c:pt>
                <c:pt idx="142">
                  <c:v>762</c:v>
                </c:pt>
                <c:pt idx="143">
                  <c:v>761</c:v>
                </c:pt>
                <c:pt idx="144">
                  <c:v>760</c:v>
                </c:pt>
                <c:pt idx="145">
                  <c:v>756</c:v>
                </c:pt>
                <c:pt idx="146">
                  <c:v>764</c:v>
                </c:pt>
                <c:pt idx="147">
                  <c:v>774</c:v>
                </c:pt>
                <c:pt idx="148">
                  <c:v>759</c:v>
                </c:pt>
                <c:pt idx="149">
                  <c:v>753</c:v>
                </c:pt>
                <c:pt idx="150">
                  <c:v>769</c:v>
                </c:pt>
                <c:pt idx="151">
                  <c:v>769</c:v>
                </c:pt>
                <c:pt idx="152">
                  <c:v>758</c:v>
                </c:pt>
                <c:pt idx="153">
                  <c:v>760</c:v>
                </c:pt>
                <c:pt idx="154">
                  <c:v>765</c:v>
                </c:pt>
                <c:pt idx="155">
                  <c:v>763</c:v>
                </c:pt>
                <c:pt idx="156">
                  <c:v>751</c:v>
                </c:pt>
                <c:pt idx="157">
                  <c:v>762</c:v>
                </c:pt>
                <c:pt idx="158">
                  <c:v>751</c:v>
                </c:pt>
                <c:pt idx="159">
                  <c:v>741</c:v>
                </c:pt>
                <c:pt idx="160">
                  <c:v>752</c:v>
                </c:pt>
                <c:pt idx="161">
                  <c:v>760</c:v>
                </c:pt>
                <c:pt idx="162">
                  <c:v>792</c:v>
                </c:pt>
                <c:pt idx="163">
                  <c:v>795</c:v>
                </c:pt>
                <c:pt idx="164">
                  <c:v>784</c:v>
                </c:pt>
                <c:pt idx="165">
                  <c:v>792</c:v>
                </c:pt>
                <c:pt idx="166">
                  <c:v>767</c:v>
                </c:pt>
                <c:pt idx="167">
                  <c:v>751</c:v>
                </c:pt>
                <c:pt idx="168">
                  <c:v>731</c:v>
                </c:pt>
                <c:pt idx="169">
                  <c:v>717</c:v>
                </c:pt>
                <c:pt idx="170">
                  <c:v>748</c:v>
                </c:pt>
                <c:pt idx="171">
                  <c:v>767</c:v>
                </c:pt>
                <c:pt idx="172">
                  <c:v>774</c:v>
                </c:pt>
                <c:pt idx="173">
                  <c:v>791</c:v>
                </c:pt>
                <c:pt idx="174">
                  <c:v>788</c:v>
                </c:pt>
                <c:pt idx="175">
                  <c:v>766</c:v>
                </c:pt>
                <c:pt idx="176">
                  <c:v>729</c:v>
                </c:pt>
                <c:pt idx="177">
                  <c:v>737</c:v>
                </c:pt>
                <c:pt idx="178">
                  <c:v>759</c:v>
                </c:pt>
                <c:pt idx="179">
                  <c:v>774</c:v>
                </c:pt>
                <c:pt idx="180">
                  <c:v>782</c:v>
                </c:pt>
                <c:pt idx="181">
                  <c:v>772</c:v>
                </c:pt>
                <c:pt idx="182">
                  <c:v>775</c:v>
                </c:pt>
                <c:pt idx="183">
                  <c:v>759</c:v>
                </c:pt>
                <c:pt idx="184">
                  <c:v>740</c:v>
                </c:pt>
                <c:pt idx="185">
                  <c:v>751</c:v>
                </c:pt>
                <c:pt idx="186">
                  <c:v>756</c:v>
                </c:pt>
                <c:pt idx="187">
                  <c:v>755</c:v>
                </c:pt>
                <c:pt idx="188">
                  <c:v>754</c:v>
                </c:pt>
                <c:pt idx="189">
                  <c:v>763</c:v>
                </c:pt>
                <c:pt idx="190">
                  <c:v>764</c:v>
                </c:pt>
                <c:pt idx="191">
                  <c:v>766</c:v>
                </c:pt>
                <c:pt idx="192">
                  <c:v>767</c:v>
                </c:pt>
                <c:pt idx="193">
                  <c:v>763</c:v>
                </c:pt>
                <c:pt idx="194">
                  <c:v>765</c:v>
                </c:pt>
                <c:pt idx="195">
                  <c:v>772</c:v>
                </c:pt>
                <c:pt idx="196">
                  <c:v>775</c:v>
                </c:pt>
                <c:pt idx="197">
                  <c:v>776</c:v>
                </c:pt>
                <c:pt idx="198">
                  <c:v>766</c:v>
                </c:pt>
                <c:pt idx="199">
                  <c:v>761</c:v>
                </c:pt>
              </c:numCache>
            </c:numRef>
          </c:val>
          <c:smooth val="0"/>
        </c:ser>
        <c:ser>
          <c:idx val="2"/>
          <c:order val="2"/>
          <c:tx>
            <c:strRef>
              <c:f>hasVirus!$D$1</c:f>
              <c:strCache>
                <c:ptCount val="1"/>
                <c:pt idx="0">
                  <c:v>両ウイルス感染者</c:v>
                </c:pt>
              </c:strCache>
            </c:strRef>
          </c:tx>
          <c:marker>
            <c:symbol val="none"/>
          </c:marker>
          <c:cat>
            <c:numRef>
              <c:f>hasVirus!$A$1002:$A$1201</c:f>
              <c:numCache>
                <c:formatCode>General</c:formatCode>
                <c:ptCount val="200"/>
                <c:pt idx="0">
                  <c:v>1001</c:v>
                </c:pt>
                <c:pt idx="1">
                  <c:v>1002</c:v>
                </c:pt>
                <c:pt idx="2">
                  <c:v>1003</c:v>
                </c:pt>
                <c:pt idx="3">
                  <c:v>1004</c:v>
                </c:pt>
                <c:pt idx="4">
                  <c:v>1005</c:v>
                </c:pt>
                <c:pt idx="5">
                  <c:v>1006</c:v>
                </c:pt>
                <c:pt idx="6">
                  <c:v>1007</c:v>
                </c:pt>
                <c:pt idx="7">
                  <c:v>1008</c:v>
                </c:pt>
                <c:pt idx="8">
                  <c:v>1009</c:v>
                </c:pt>
                <c:pt idx="9">
                  <c:v>1010</c:v>
                </c:pt>
                <c:pt idx="10">
                  <c:v>1011</c:v>
                </c:pt>
                <c:pt idx="11">
                  <c:v>1012</c:v>
                </c:pt>
                <c:pt idx="12">
                  <c:v>1013</c:v>
                </c:pt>
                <c:pt idx="13">
                  <c:v>1014</c:v>
                </c:pt>
                <c:pt idx="14">
                  <c:v>1015</c:v>
                </c:pt>
                <c:pt idx="15">
                  <c:v>1016</c:v>
                </c:pt>
                <c:pt idx="16">
                  <c:v>1017</c:v>
                </c:pt>
                <c:pt idx="17">
                  <c:v>1018</c:v>
                </c:pt>
                <c:pt idx="18">
                  <c:v>1019</c:v>
                </c:pt>
                <c:pt idx="19">
                  <c:v>1020</c:v>
                </c:pt>
                <c:pt idx="20">
                  <c:v>1021</c:v>
                </c:pt>
                <c:pt idx="21">
                  <c:v>1022</c:v>
                </c:pt>
                <c:pt idx="22">
                  <c:v>1023</c:v>
                </c:pt>
                <c:pt idx="23">
                  <c:v>1024</c:v>
                </c:pt>
                <c:pt idx="24">
                  <c:v>1025</c:v>
                </c:pt>
                <c:pt idx="25">
                  <c:v>1026</c:v>
                </c:pt>
                <c:pt idx="26">
                  <c:v>1027</c:v>
                </c:pt>
                <c:pt idx="27">
                  <c:v>1028</c:v>
                </c:pt>
                <c:pt idx="28">
                  <c:v>1029</c:v>
                </c:pt>
                <c:pt idx="29">
                  <c:v>1030</c:v>
                </c:pt>
                <c:pt idx="30">
                  <c:v>1031</c:v>
                </c:pt>
                <c:pt idx="31">
                  <c:v>1032</c:v>
                </c:pt>
                <c:pt idx="32">
                  <c:v>1033</c:v>
                </c:pt>
                <c:pt idx="33">
                  <c:v>1034</c:v>
                </c:pt>
                <c:pt idx="34">
                  <c:v>1035</c:v>
                </c:pt>
                <c:pt idx="35">
                  <c:v>1036</c:v>
                </c:pt>
                <c:pt idx="36">
                  <c:v>1037</c:v>
                </c:pt>
                <c:pt idx="37">
                  <c:v>1038</c:v>
                </c:pt>
                <c:pt idx="38">
                  <c:v>1039</c:v>
                </c:pt>
                <c:pt idx="39">
                  <c:v>1040</c:v>
                </c:pt>
                <c:pt idx="40">
                  <c:v>1041</c:v>
                </c:pt>
                <c:pt idx="41">
                  <c:v>1042</c:v>
                </c:pt>
                <c:pt idx="42">
                  <c:v>1043</c:v>
                </c:pt>
                <c:pt idx="43">
                  <c:v>1044</c:v>
                </c:pt>
                <c:pt idx="44">
                  <c:v>1045</c:v>
                </c:pt>
                <c:pt idx="45">
                  <c:v>1046</c:v>
                </c:pt>
                <c:pt idx="46">
                  <c:v>1047</c:v>
                </c:pt>
                <c:pt idx="47">
                  <c:v>1048</c:v>
                </c:pt>
                <c:pt idx="48">
                  <c:v>1049</c:v>
                </c:pt>
                <c:pt idx="49">
                  <c:v>1050</c:v>
                </c:pt>
                <c:pt idx="50">
                  <c:v>1051</c:v>
                </c:pt>
                <c:pt idx="51">
                  <c:v>1052</c:v>
                </c:pt>
                <c:pt idx="52">
                  <c:v>1053</c:v>
                </c:pt>
                <c:pt idx="53">
                  <c:v>1054</c:v>
                </c:pt>
                <c:pt idx="54">
                  <c:v>1055</c:v>
                </c:pt>
                <c:pt idx="55">
                  <c:v>1056</c:v>
                </c:pt>
                <c:pt idx="56">
                  <c:v>1057</c:v>
                </c:pt>
                <c:pt idx="57">
                  <c:v>1058</c:v>
                </c:pt>
                <c:pt idx="58">
                  <c:v>1059</c:v>
                </c:pt>
                <c:pt idx="59">
                  <c:v>1060</c:v>
                </c:pt>
                <c:pt idx="60">
                  <c:v>1061</c:v>
                </c:pt>
                <c:pt idx="61">
                  <c:v>1062</c:v>
                </c:pt>
                <c:pt idx="62">
                  <c:v>1063</c:v>
                </c:pt>
                <c:pt idx="63">
                  <c:v>1064</c:v>
                </c:pt>
                <c:pt idx="64">
                  <c:v>1065</c:v>
                </c:pt>
                <c:pt idx="65">
                  <c:v>1066</c:v>
                </c:pt>
                <c:pt idx="66">
                  <c:v>1067</c:v>
                </c:pt>
                <c:pt idx="67">
                  <c:v>1068</c:v>
                </c:pt>
                <c:pt idx="68">
                  <c:v>1069</c:v>
                </c:pt>
                <c:pt idx="69">
                  <c:v>1070</c:v>
                </c:pt>
                <c:pt idx="70">
                  <c:v>1071</c:v>
                </c:pt>
                <c:pt idx="71">
                  <c:v>1072</c:v>
                </c:pt>
                <c:pt idx="72">
                  <c:v>1073</c:v>
                </c:pt>
                <c:pt idx="73">
                  <c:v>1074</c:v>
                </c:pt>
                <c:pt idx="74">
                  <c:v>1075</c:v>
                </c:pt>
                <c:pt idx="75">
                  <c:v>1076</c:v>
                </c:pt>
                <c:pt idx="76">
                  <c:v>1077</c:v>
                </c:pt>
                <c:pt idx="77">
                  <c:v>1078</c:v>
                </c:pt>
                <c:pt idx="78">
                  <c:v>1079</c:v>
                </c:pt>
                <c:pt idx="79">
                  <c:v>1080</c:v>
                </c:pt>
                <c:pt idx="80">
                  <c:v>1081</c:v>
                </c:pt>
                <c:pt idx="81">
                  <c:v>1082</c:v>
                </c:pt>
                <c:pt idx="82">
                  <c:v>1083</c:v>
                </c:pt>
                <c:pt idx="83">
                  <c:v>1084</c:v>
                </c:pt>
                <c:pt idx="84">
                  <c:v>1085</c:v>
                </c:pt>
                <c:pt idx="85">
                  <c:v>1086</c:v>
                </c:pt>
                <c:pt idx="86">
                  <c:v>1087</c:v>
                </c:pt>
                <c:pt idx="87">
                  <c:v>1088</c:v>
                </c:pt>
                <c:pt idx="88">
                  <c:v>1089</c:v>
                </c:pt>
                <c:pt idx="89">
                  <c:v>1090</c:v>
                </c:pt>
                <c:pt idx="90">
                  <c:v>1091</c:v>
                </c:pt>
                <c:pt idx="91">
                  <c:v>1092</c:v>
                </c:pt>
                <c:pt idx="92">
                  <c:v>1093</c:v>
                </c:pt>
                <c:pt idx="93">
                  <c:v>1094</c:v>
                </c:pt>
                <c:pt idx="94">
                  <c:v>1095</c:v>
                </c:pt>
                <c:pt idx="95">
                  <c:v>1096</c:v>
                </c:pt>
                <c:pt idx="96">
                  <c:v>1097</c:v>
                </c:pt>
                <c:pt idx="97">
                  <c:v>1098</c:v>
                </c:pt>
                <c:pt idx="98">
                  <c:v>1099</c:v>
                </c:pt>
                <c:pt idx="99">
                  <c:v>1100</c:v>
                </c:pt>
                <c:pt idx="100">
                  <c:v>1101</c:v>
                </c:pt>
                <c:pt idx="101">
                  <c:v>1102</c:v>
                </c:pt>
                <c:pt idx="102">
                  <c:v>1103</c:v>
                </c:pt>
                <c:pt idx="103">
                  <c:v>1104</c:v>
                </c:pt>
                <c:pt idx="104">
                  <c:v>1105</c:v>
                </c:pt>
                <c:pt idx="105">
                  <c:v>1106</c:v>
                </c:pt>
                <c:pt idx="106">
                  <c:v>1107</c:v>
                </c:pt>
                <c:pt idx="107">
                  <c:v>1108</c:v>
                </c:pt>
                <c:pt idx="108">
                  <c:v>1109</c:v>
                </c:pt>
                <c:pt idx="109">
                  <c:v>1110</c:v>
                </c:pt>
                <c:pt idx="110">
                  <c:v>1111</c:v>
                </c:pt>
                <c:pt idx="111">
                  <c:v>1112</c:v>
                </c:pt>
                <c:pt idx="112">
                  <c:v>1113</c:v>
                </c:pt>
                <c:pt idx="113">
                  <c:v>1114</c:v>
                </c:pt>
                <c:pt idx="114">
                  <c:v>1115</c:v>
                </c:pt>
                <c:pt idx="115">
                  <c:v>1116</c:v>
                </c:pt>
                <c:pt idx="116">
                  <c:v>1117</c:v>
                </c:pt>
                <c:pt idx="117">
                  <c:v>1118</c:v>
                </c:pt>
                <c:pt idx="118">
                  <c:v>1119</c:v>
                </c:pt>
                <c:pt idx="119">
                  <c:v>1120</c:v>
                </c:pt>
                <c:pt idx="120">
                  <c:v>1121</c:v>
                </c:pt>
                <c:pt idx="121">
                  <c:v>1122</c:v>
                </c:pt>
                <c:pt idx="122">
                  <c:v>1123</c:v>
                </c:pt>
                <c:pt idx="123">
                  <c:v>1124</c:v>
                </c:pt>
                <c:pt idx="124">
                  <c:v>1125</c:v>
                </c:pt>
                <c:pt idx="125">
                  <c:v>1126</c:v>
                </c:pt>
                <c:pt idx="126">
                  <c:v>1127</c:v>
                </c:pt>
                <c:pt idx="127">
                  <c:v>1128</c:v>
                </c:pt>
                <c:pt idx="128">
                  <c:v>1129</c:v>
                </c:pt>
                <c:pt idx="129">
                  <c:v>1130</c:v>
                </c:pt>
                <c:pt idx="130">
                  <c:v>1131</c:v>
                </c:pt>
                <c:pt idx="131">
                  <c:v>1132</c:v>
                </c:pt>
                <c:pt idx="132">
                  <c:v>1133</c:v>
                </c:pt>
                <c:pt idx="133">
                  <c:v>1134</c:v>
                </c:pt>
                <c:pt idx="134">
                  <c:v>1135</c:v>
                </c:pt>
                <c:pt idx="135">
                  <c:v>1136</c:v>
                </c:pt>
                <c:pt idx="136">
                  <c:v>1137</c:v>
                </c:pt>
                <c:pt idx="137">
                  <c:v>1138</c:v>
                </c:pt>
                <c:pt idx="138">
                  <c:v>1139</c:v>
                </c:pt>
                <c:pt idx="139">
                  <c:v>1140</c:v>
                </c:pt>
                <c:pt idx="140">
                  <c:v>1141</c:v>
                </c:pt>
                <c:pt idx="141">
                  <c:v>1142</c:v>
                </c:pt>
                <c:pt idx="142">
                  <c:v>1143</c:v>
                </c:pt>
                <c:pt idx="143">
                  <c:v>1144</c:v>
                </c:pt>
                <c:pt idx="144">
                  <c:v>1145</c:v>
                </c:pt>
                <c:pt idx="145">
                  <c:v>1146</c:v>
                </c:pt>
                <c:pt idx="146">
                  <c:v>1147</c:v>
                </c:pt>
                <c:pt idx="147">
                  <c:v>1148</c:v>
                </c:pt>
                <c:pt idx="148">
                  <c:v>1149</c:v>
                </c:pt>
                <c:pt idx="149">
                  <c:v>1150</c:v>
                </c:pt>
                <c:pt idx="150">
                  <c:v>1151</c:v>
                </c:pt>
                <c:pt idx="151">
                  <c:v>1152</c:v>
                </c:pt>
                <c:pt idx="152">
                  <c:v>1153</c:v>
                </c:pt>
                <c:pt idx="153">
                  <c:v>1154</c:v>
                </c:pt>
                <c:pt idx="154">
                  <c:v>1155</c:v>
                </c:pt>
                <c:pt idx="155">
                  <c:v>1156</c:v>
                </c:pt>
                <c:pt idx="156">
                  <c:v>1157</c:v>
                </c:pt>
                <c:pt idx="157">
                  <c:v>1158</c:v>
                </c:pt>
                <c:pt idx="158">
                  <c:v>1159</c:v>
                </c:pt>
                <c:pt idx="159">
                  <c:v>1160</c:v>
                </c:pt>
                <c:pt idx="160">
                  <c:v>1161</c:v>
                </c:pt>
                <c:pt idx="161">
                  <c:v>1162</c:v>
                </c:pt>
                <c:pt idx="162">
                  <c:v>1163</c:v>
                </c:pt>
                <c:pt idx="163">
                  <c:v>1164</c:v>
                </c:pt>
                <c:pt idx="164">
                  <c:v>1165</c:v>
                </c:pt>
                <c:pt idx="165">
                  <c:v>1166</c:v>
                </c:pt>
                <c:pt idx="166">
                  <c:v>1167</c:v>
                </c:pt>
                <c:pt idx="167">
                  <c:v>1168</c:v>
                </c:pt>
                <c:pt idx="168">
                  <c:v>1169</c:v>
                </c:pt>
                <c:pt idx="169">
                  <c:v>1170</c:v>
                </c:pt>
                <c:pt idx="170">
                  <c:v>1171</c:v>
                </c:pt>
                <c:pt idx="171">
                  <c:v>1172</c:v>
                </c:pt>
                <c:pt idx="172">
                  <c:v>1173</c:v>
                </c:pt>
                <c:pt idx="173">
                  <c:v>1174</c:v>
                </c:pt>
                <c:pt idx="174">
                  <c:v>1175</c:v>
                </c:pt>
                <c:pt idx="175">
                  <c:v>1176</c:v>
                </c:pt>
                <c:pt idx="176">
                  <c:v>1177</c:v>
                </c:pt>
                <c:pt idx="177">
                  <c:v>1178</c:v>
                </c:pt>
                <c:pt idx="178">
                  <c:v>1179</c:v>
                </c:pt>
                <c:pt idx="179">
                  <c:v>1180</c:v>
                </c:pt>
                <c:pt idx="180">
                  <c:v>1181</c:v>
                </c:pt>
                <c:pt idx="181">
                  <c:v>1182</c:v>
                </c:pt>
                <c:pt idx="182">
                  <c:v>1183</c:v>
                </c:pt>
                <c:pt idx="183">
                  <c:v>1184</c:v>
                </c:pt>
                <c:pt idx="184">
                  <c:v>1185</c:v>
                </c:pt>
                <c:pt idx="185">
                  <c:v>1186</c:v>
                </c:pt>
                <c:pt idx="186">
                  <c:v>1187</c:v>
                </c:pt>
                <c:pt idx="187">
                  <c:v>1188</c:v>
                </c:pt>
                <c:pt idx="188">
                  <c:v>1189</c:v>
                </c:pt>
                <c:pt idx="189">
                  <c:v>1190</c:v>
                </c:pt>
                <c:pt idx="190">
                  <c:v>1191</c:v>
                </c:pt>
                <c:pt idx="191">
                  <c:v>1192</c:v>
                </c:pt>
                <c:pt idx="192">
                  <c:v>1193</c:v>
                </c:pt>
                <c:pt idx="193">
                  <c:v>1194</c:v>
                </c:pt>
                <c:pt idx="194">
                  <c:v>1195</c:v>
                </c:pt>
                <c:pt idx="195">
                  <c:v>1196</c:v>
                </c:pt>
                <c:pt idx="196">
                  <c:v>1197</c:v>
                </c:pt>
                <c:pt idx="197">
                  <c:v>1198</c:v>
                </c:pt>
                <c:pt idx="198">
                  <c:v>1199</c:v>
                </c:pt>
                <c:pt idx="199">
                  <c:v>1200</c:v>
                </c:pt>
              </c:numCache>
            </c:numRef>
          </c:cat>
          <c:val>
            <c:numRef>
              <c:f>hasVirus!$D$1002:$D$1201</c:f>
              <c:numCache>
                <c:formatCode>General</c:formatCode>
                <c:ptCount val="200"/>
                <c:pt idx="0">
                  <c:v>525</c:v>
                </c:pt>
                <c:pt idx="1">
                  <c:v>559</c:v>
                </c:pt>
                <c:pt idx="2">
                  <c:v>592</c:v>
                </c:pt>
                <c:pt idx="3">
                  <c:v>554</c:v>
                </c:pt>
                <c:pt idx="4">
                  <c:v>511</c:v>
                </c:pt>
                <c:pt idx="5">
                  <c:v>511</c:v>
                </c:pt>
                <c:pt idx="6">
                  <c:v>515</c:v>
                </c:pt>
                <c:pt idx="7">
                  <c:v>498</c:v>
                </c:pt>
                <c:pt idx="8">
                  <c:v>465</c:v>
                </c:pt>
                <c:pt idx="9">
                  <c:v>507</c:v>
                </c:pt>
                <c:pt idx="10">
                  <c:v>593</c:v>
                </c:pt>
                <c:pt idx="11">
                  <c:v>577</c:v>
                </c:pt>
                <c:pt idx="12">
                  <c:v>554</c:v>
                </c:pt>
                <c:pt idx="13">
                  <c:v>539</c:v>
                </c:pt>
                <c:pt idx="14">
                  <c:v>527</c:v>
                </c:pt>
                <c:pt idx="15">
                  <c:v>492</c:v>
                </c:pt>
                <c:pt idx="16">
                  <c:v>466</c:v>
                </c:pt>
                <c:pt idx="17">
                  <c:v>522</c:v>
                </c:pt>
                <c:pt idx="18">
                  <c:v>580</c:v>
                </c:pt>
                <c:pt idx="19">
                  <c:v>553</c:v>
                </c:pt>
                <c:pt idx="20">
                  <c:v>529</c:v>
                </c:pt>
                <c:pt idx="21">
                  <c:v>535</c:v>
                </c:pt>
                <c:pt idx="22">
                  <c:v>549</c:v>
                </c:pt>
                <c:pt idx="23">
                  <c:v>487</c:v>
                </c:pt>
                <c:pt idx="24">
                  <c:v>501</c:v>
                </c:pt>
                <c:pt idx="25">
                  <c:v>544</c:v>
                </c:pt>
                <c:pt idx="26">
                  <c:v>563</c:v>
                </c:pt>
                <c:pt idx="27">
                  <c:v>541</c:v>
                </c:pt>
                <c:pt idx="28">
                  <c:v>510</c:v>
                </c:pt>
                <c:pt idx="29">
                  <c:v>520</c:v>
                </c:pt>
                <c:pt idx="30">
                  <c:v>557</c:v>
                </c:pt>
                <c:pt idx="31">
                  <c:v>528</c:v>
                </c:pt>
                <c:pt idx="32">
                  <c:v>524</c:v>
                </c:pt>
                <c:pt idx="33">
                  <c:v>533</c:v>
                </c:pt>
                <c:pt idx="34">
                  <c:v>546</c:v>
                </c:pt>
                <c:pt idx="35">
                  <c:v>529</c:v>
                </c:pt>
                <c:pt idx="36">
                  <c:v>505</c:v>
                </c:pt>
                <c:pt idx="37">
                  <c:v>518</c:v>
                </c:pt>
                <c:pt idx="38">
                  <c:v>538</c:v>
                </c:pt>
                <c:pt idx="39">
                  <c:v>504</c:v>
                </c:pt>
                <c:pt idx="40">
                  <c:v>501</c:v>
                </c:pt>
                <c:pt idx="41">
                  <c:v>528</c:v>
                </c:pt>
                <c:pt idx="42">
                  <c:v>564</c:v>
                </c:pt>
                <c:pt idx="43">
                  <c:v>515</c:v>
                </c:pt>
                <c:pt idx="44">
                  <c:v>489</c:v>
                </c:pt>
                <c:pt idx="45">
                  <c:v>528</c:v>
                </c:pt>
                <c:pt idx="46">
                  <c:v>551</c:v>
                </c:pt>
                <c:pt idx="47">
                  <c:v>519</c:v>
                </c:pt>
                <c:pt idx="48">
                  <c:v>491</c:v>
                </c:pt>
                <c:pt idx="49">
                  <c:v>514</c:v>
                </c:pt>
                <c:pt idx="50">
                  <c:v>543</c:v>
                </c:pt>
                <c:pt idx="51">
                  <c:v>531</c:v>
                </c:pt>
                <c:pt idx="52">
                  <c:v>529</c:v>
                </c:pt>
                <c:pt idx="53">
                  <c:v>545</c:v>
                </c:pt>
                <c:pt idx="54">
                  <c:v>547</c:v>
                </c:pt>
                <c:pt idx="55">
                  <c:v>522</c:v>
                </c:pt>
                <c:pt idx="56">
                  <c:v>502</c:v>
                </c:pt>
                <c:pt idx="57">
                  <c:v>537</c:v>
                </c:pt>
                <c:pt idx="58">
                  <c:v>533</c:v>
                </c:pt>
                <c:pt idx="59">
                  <c:v>517</c:v>
                </c:pt>
                <c:pt idx="60">
                  <c:v>531</c:v>
                </c:pt>
                <c:pt idx="61">
                  <c:v>518</c:v>
                </c:pt>
                <c:pt idx="62">
                  <c:v>533</c:v>
                </c:pt>
                <c:pt idx="63">
                  <c:v>523</c:v>
                </c:pt>
                <c:pt idx="64">
                  <c:v>497</c:v>
                </c:pt>
                <c:pt idx="65">
                  <c:v>530</c:v>
                </c:pt>
                <c:pt idx="66">
                  <c:v>562</c:v>
                </c:pt>
                <c:pt idx="67">
                  <c:v>555</c:v>
                </c:pt>
                <c:pt idx="68">
                  <c:v>508</c:v>
                </c:pt>
                <c:pt idx="69">
                  <c:v>513</c:v>
                </c:pt>
                <c:pt idx="70">
                  <c:v>525</c:v>
                </c:pt>
                <c:pt idx="71">
                  <c:v>502</c:v>
                </c:pt>
                <c:pt idx="72">
                  <c:v>528</c:v>
                </c:pt>
                <c:pt idx="73">
                  <c:v>542</c:v>
                </c:pt>
                <c:pt idx="74">
                  <c:v>558</c:v>
                </c:pt>
                <c:pt idx="75">
                  <c:v>527</c:v>
                </c:pt>
                <c:pt idx="76">
                  <c:v>504</c:v>
                </c:pt>
                <c:pt idx="77">
                  <c:v>515</c:v>
                </c:pt>
                <c:pt idx="78">
                  <c:v>517</c:v>
                </c:pt>
                <c:pt idx="79">
                  <c:v>486</c:v>
                </c:pt>
                <c:pt idx="80">
                  <c:v>518</c:v>
                </c:pt>
                <c:pt idx="81">
                  <c:v>561</c:v>
                </c:pt>
                <c:pt idx="82">
                  <c:v>587</c:v>
                </c:pt>
                <c:pt idx="83">
                  <c:v>537</c:v>
                </c:pt>
                <c:pt idx="84">
                  <c:v>510</c:v>
                </c:pt>
                <c:pt idx="85">
                  <c:v>497</c:v>
                </c:pt>
                <c:pt idx="86">
                  <c:v>498</c:v>
                </c:pt>
                <c:pt idx="87">
                  <c:v>516</c:v>
                </c:pt>
                <c:pt idx="88">
                  <c:v>522</c:v>
                </c:pt>
                <c:pt idx="89">
                  <c:v>550</c:v>
                </c:pt>
                <c:pt idx="90">
                  <c:v>574</c:v>
                </c:pt>
                <c:pt idx="91">
                  <c:v>551</c:v>
                </c:pt>
                <c:pt idx="92">
                  <c:v>555</c:v>
                </c:pt>
                <c:pt idx="93">
                  <c:v>529</c:v>
                </c:pt>
                <c:pt idx="94">
                  <c:v>515</c:v>
                </c:pt>
                <c:pt idx="95">
                  <c:v>506</c:v>
                </c:pt>
                <c:pt idx="96">
                  <c:v>491</c:v>
                </c:pt>
                <c:pt idx="97">
                  <c:v>518</c:v>
                </c:pt>
                <c:pt idx="98">
                  <c:v>549</c:v>
                </c:pt>
                <c:pt idx="99">
                  <c:v>545</c:v>
                </c:pt>
                <c:pt idx="100">
                  <c:v>539</c:v>
                </c:pt>
                <c:pt idx="101">
                  <c:v>546</c:v>
                </c:pt>
                <c:pt idx="102">
                  <c:v>573</c:v>
                </c:pt>
                <c:pt idx="103">
                  <c:v>531</c:v>
                </c:pt>
                <c:pt idx="104">
                  <c:v>482</c:v>
                </c:pt>
                <c:pt idx="105">
                  <c:v>527</c:v>
                </c:pt>
                <c:pt idx="106">
                  <c:v>549</c:v>
                </c:pt>
                <c:pt idx="107">
                  <c:v>535</c:v>
                </c:pt>
                <c:pt idx="108">
                  <c:v>549</c:v>
                </c:pt>
                <c:pt idx="109">
                  <c:v>541</c:v>
                </c:pt>
                <c:pt idx="110">
                  <c:v>562</c:v>
                </c:pt>
                <c:pt idx="111">
                  <c:v>538</c:v>
                </c:pt>
                <c:pt idx="112">
                  <c:v>520</c:v>
                </c:pt>
                <c:pt idx="113">
                  <c:v>535</c:v>
                </c:pt>
                <c:pt idx="114">
                  <c:v>558</c:v>
                </c:pt>
                <c:pt idx="115">
                  <c:v>531</c:v>
                </c:pt>
                <c:pt idx="116">
                  <c:v>518</c:v>
                </c:pt>
                <c:pt idx="117">
                  <c:v>556</c:v>
                </c:pt>
                <c:pt idx="118">
                  <c:v>532</c:v>
                </c:pt>
                <c:pt idx="119">
                  <c:v>530</c:v>
                </c:pt>
                <c:pt idx="120">
                  <c:v>536</c:v>
                </c:pt>
                <c:pt idx="121">
                  <c:v>529</c:v>
                </c:pt>
                <c:pt idx="122">
                  <c:v>564</c:v>
                </c:pt>
                <c:pt idx="123">
                  <c:v>541</c:v>
                </c:pt>
                <c:pt idx="124">
                  <c:v>512</c:v>
                </c:pt>
                <c:pt idx="125">
                  <c:v>526</c:v>
                </c:pt>
                <c:pt idx="126">
                  <c:v>521</c:v>
                </c:pt>
                <c:pt idx="127">
                  <c:v>500</c:v>
                </c:pt>
                <c:pt idx="128">
                  <c:v>487</c:v>
                </c:pt>
                <c:pt idx="129">
                  <c:v>522</c:v>
                </c:pt>
                <c:pt idx="130">
                  <c:v>556</c:v>
                </c:pt>
                <c:pt idx="131">
                  <c:v>539</c:v>
                </c:pt>
                <c:pt idx="132">
                  <c:v>528</c:v>
                </c:pt>
                <c:pt idx="133">
                  <c:v>521</c:v>
                </c:pt>
                <c:pt idx="134">
                  <c:v>511</c:v>
                </c:pt>
                <c:pt idx="135">
                  <c:v>525</c:v>
                </c:pt>
                <c:pt idx="136">
                  <c:v>503</c:v>
                </c:pt>
                <c:pt idx="137">
                  <c:v>537</c:v>
                </c:pt>
                <c:pt idx="138">
                  <c:v>550</c:v>
                </c:pt>
                <c:pt idx="139">
                  <c:v>523</c:v>
                </c:pt>
                <c:pt idx="140">
                  <c:v>521</c:v>
                </c:pt>
                <c:pt idx="141">
                  <c:v>515</c:v>
                </c:pt>
                <c:pt idx="142">
                  <c:v>517</c:v>
                </c:pt>
                <c:pt idx="143">
                  <c:v>520</c:v>
                </c:pt>
                <c:pt idx="144">
                  <c:v>529</c:v>
                </c:pt>
                <c:pt idx="145">
                  <c:v>542</c:v>
                </c:pt>
                <c:pt idx="146">
                  <c:v>555</c:v>
                </c:pt>
                <c:pt idx="147">
                  <c:v>548</c:v>
                </c:pt>
                <c:pt idx="148">
                  <c:v>513</c:v>
                </c:pt>
                <c:pt idx="149">
                  <c:v>497</c:v>
                </c:pt>
                <c:pt idx="150">
                  <c:v>514</c:v>
                </c:pt>
                <c:pt idx="151">
                  <c:v>524</c:v>
                </c:pt>
                <c:pt idx="152">
                  <c:v>532</c:v>
                </c:pt>
                <c:pt idx="153">
                  <c:v>533</c:v>
                </c:pt>
                <c:pt idx="154">
                  <c:v>540</c:v>
                </c:pt>
                <c:pt idx="155">
                  <c:v>541</c:v>
                </c:pt>
                <c:pt idx="156">
                  <c:v>514</c:v>
                </c:pt>
                <c:pt idx="157">
                  <c:v>526</c:v>
                </c:pt>
                <c:pt idx="158">
                  <c:v>517</c:v>
                </c:pt>
                <c:pt idx="159">
                  <c:v>504</c:v>
                </c:pt>
                <c:pt idx="160">
                  <c:v>515</c:v>
                </c:pt>
                <c:pt idx="161">
                  <c:v>529</c:v>
                </c:pt>
                <c:pt idx="162">
                  <c:v>575</c:v>
                </c:pt>
                <c:pt idx="163">
                  <c:v>561</c:v>
                </c:pt>
                <c:pt idx="164">
                  <c:v>533</c:v>
                </c:pt>
                <c:pt idx="165">
                  <c:v>543</c:v>
                </c:pt>
                <c:pt idx="166">
                  <c:v>524</c:v>
                </c:pt>
                <c:pt idx="167">
                  <c:v>525</c:v>
                </c:pt>
                <c:pt idx="168">
                  <c:v>516</c:v>
                </c:pt>
                <c:pt idx="169">
                  <c:v>492</c:v>
                </c:pt>
                <c:pt idx="170">
                  <c:v>538</c:v>
                </c:pt>
                <c:pt idx="171">
                  <c:v>568</c:v>
                </c:pt>
                <c:pt idx="172">
                  <c:v>550</c:v>
                </c:pt>
                <c:pt idx="173">
                  <c:v>549</c:v>
                </c:pt>
                <c:pt idx="174">
                  <c:v>543</c:v>
                </c:pt>
                <c:pt idx="175">
                  <c:v>515</c:v>
                </c:pt>
                <c:pt idx="176">
                  <c:v>472</c:v>
                </c:pt>
                <c:pt idx="177">
                  <c:v>512</c:v>
                </c:pt>
                <c:pt idx="178">
                  <c:v>546</c:v>
                </c:pt>
                <c:pt idx="179">
                  <c:v>547</c:v>
                </c:pt>
                <c:pt idx="180">
                  <c:v>551</c:v>
                </c:pt>
                <c:pt idx="181">
                  <c:v>536</c:v>
                </c:pt>
                <c:pt idx="182">
                  <c:v>537</c:v>
                </c:pt>
                <c:pt idx="183">
                  <c:v>524</c:v>
                </c:pt>
                <c:pt idx="184">
                  <c:v>491</c:v>
                </c:pt>
                <c:pt idx="185">
                  <c:v>518</c:v>
                </c:pt>
                <c:pt idx="186">
                  <c:v>544</c:v>
                </c:pt>
                <c:pt idx="187">
                  <c:v>533</c:v>
                </c:pt>
                <c:pt idx="188">
                  <c:v>534</c:v>
                </c:pt>
                <c:pt idx="189">
                  <c:v>536</c:v>
                </c:pt>
                <c:pt idx="190">
                  <c:v>529</c:v>
                </c:pt>
                <c:pt idx="191">
                  <c:v>539</c:v>
                </c:pt>
                <c:pt idx="192">
                  <c:v>534</c:v>
                </c:pt>
                <c:pt idx="193">
                  <c:v>525</c:v>
                </c:pt>
                <c:pt idx="194">
                  <c:v>519</c:v>
                </c:pt>
                <c:pt idx="195">
                  <c:v>531</c:v>
                </c:pt>
                <c:pt idx="196">
                  <c:v>516</c:v>
                </c:pt>
                <c:pt idx="197">
                  <c:v>514</c:v>
                </c:pt>
                <c:pt idx="198">
                  <c:v>517</c:v>
                </c:pt>
                <c:pt idx="199">
                  <c:v>539</c:v>
                </c:pt>
              </c:numCache>
            </c:numRef>
          </c:val>
          <c:smooth val="0"/>
        </c:ser>
        <c:dLbls>
          <c:showLegendKey val="0"/>
          <c:showVal val="0"/>
          <c:showCatName val="0"/>
          <c:showSerName val="0"/>
          <c:showPercent val="0"/>
          <c:showBubbleSize val="0"/>
        </c:dLbls>
        <c:marker val="1"/>
        <c:smooth val="0"/>
        <c:axId val="29024256"/>
        <c:axId val="29026176"/>
      </c:lineChart>
      <c:catAx>
        <c:axId val="29024256"/>
        <c:scaling>
          <c:orientation val="minMax"/>
        </c:scaling>
        <c:delete val="0"/>
        <c:axPos val="b"/>
        <c:title>
          <c:tx>
            <c:rich>
              <a:bodyPr/>
              <a:lstStyle/>
              <a:p>
                <a:pPr>
                  <a:defRPr sz="2000"/>
                </a:pPr>
                <a:r>
                  <a:rPr lang="ja-JP" altLang="ja-JP" sz="2000" b="1" i="0" baseline="0" dirty="0" smtClean="0">
                    <a:effectLst/>
                  </a:rPr>
                  <a:t>経過日数</a:t>
                </a:r>
                <a:endParaRPr lang="ja-JP" altLang="ja-JP" sz="2000" dirty="0">
                  <a:effectLst/>
                </a:endParaRPr>
              </a:p>
            </c:rich>
          </c:tx>
          <c:layout/>
          <c:overlay val="0"/>
        </c:title>
        <c:numFmt formatCode="General" sourceLinked="1"/>
        <c:majorTickMark val="out"/>
        <c:minorTickMark val="none"/>
        <c:tickLblPos val="nextTo"/>
        <c:txPr>
          <a:bodyPr/>
          <a:lstStyle/>
          <a:p>
            <a:pPr>
              <a:defRPr sz="1600"/>
            </a:pPr>
            <a:endParaRPr lang="ja-JP"/>
          </a:p>
        </c:txPr>
        <c:crossAx val="29026176"/>
        <c:crosses val="autoZero"/>
        <c:auto val="1"/>
        <c:lblAlgn val="ctr"/>
        <c:lblOffset val="100"/>
        <c:tickLblSkip val="20"/>
        <c:tickMarkSkip val="10"/>
        <c:noMultiLvlLbl val="0"/>
      </c:catAx>
      <c:valAx>
        <c:axId val="29026176"/>
        <c:scaling>
          <c:orientation val="minMax"/>
          <c:max val="1000"/>
        </c:scaling>
        <c:delete val="0"/>
        <c:axPos val="l"/>
        <c:majorGridlines/>
        <c:title>
          <c:tx>
            <c:rich>
              <a:bodyPr rot="-5400000" vert="horz"/>
              <a:lstStyle/>
              <a:p>
                <a:pPr>
                  <a:defRPr sz="2000"/>
                </a:pPr>
                <a:r>
                  <a:rPr lang="en-US" altLang="ja-JP" sz="2000" dirty="0" smtClean="0">
                    <a:effectLst/>
                    <a:latin typeface="+mn-ea"/>
                    <a:ea typeface="+mn-ea"/>
                  </a:rPr>
                  <a:t>Agent</a:t>
                </a:r>
                <a:r>
                  <a:rPr lang="ja-JP" altLang="en-US" sz="2000" dirty="0" smtClean="0">
                    <a:effectLst/>
                    <a:latin typeface="+mn-ea"/>
                    <a:ea typeface="+mn-ea"/>
                  </a:rPr>
                  <a:t>数</a:t>
                </a:r>
                <a:endParaRPr lang="ja-JP" altLang="ja-JP" sz="2000"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2902425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0"/>
    <c:plotArea>
      <c:layout/>
      <c:lineChart>
        <c:grouping val="standard"/>
        <c:varyColors val="0"/>
        <c:ser>
          <c:idx val="0"/>
          <c:order val="0"/>
          <c:tx>
            <c:strRef>
              <c:f>hasVirus!$B$1</c:f>
              <c:strCache>
                <c:ptCount val="1"/>
                <c:pt idx="0">
                  <c:v>１ウイルス感染者</c:v>
                </c:pt>
              </c:strCache>
            </c:strRef>
          </c:tx>
          <c:spPr>
            <a:ln>
              <a:solidFill>
                <a:sysClr val="windowText" lastClr="000000"/>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hasVirus!$B$2002:$B$2201</c:f>
              <c:numCache>
                <c:formatCode>General</c:formatCode>
                <c:ptCount val="200"/>
                <c:pt idx="0">
                  <c:v>724</c:v>
                </c:pt>
                <c:pt idx="1">
                  <c:v>713</c:v>
                </c:pt>
                <c:pt idx="2">
                  <c:v>751</c:v>
                </c:pt>
                <c:pt idx="3">
                  <c:v>755</c:v>
                </c:pt>
                <c:pt idx="4">
                  <c:v>770</c:v>
                </c:pt>
                <c:pt idx="5">
                  <c:v>766</c:v>
                </c:pt>
                <c:pt idx="6">
                  <c:v>757</c:v>
                </c:pt>
                <c:pt idx="7">
                  <c:v>749</c:v>
                </c:pt>
                <c:pt idx="8">
                  <c:v>719</c:v>
                </c:pt>
                <c:pt idx="9">
                  <c:v>739</c:v>
                </c:pt>
                <c:pt idx="10">
                  <c:v>759</c:v>
                </c:pt>
                <c:pt idx="11">
                  <c:v>771</c:v>
                </c:pt>
                <c:pt idx="12">
                  <c:v>769</c:v>
                </c:pt>
                <c:pt idx="13">
                  <c:v>758</c:v>
                </c:pt>
                <c:pt idx="14">
                  <c:v>750</c:v>
                </c:pt>
                <c:pt idx="15">
                  <c:v>752</c:v>
                </c:pt>
                <c:pt idx="16">
                  <c:v>721</c:v>
                </c:pt>
                <c:pt idx="17">
                  <c:v>727</c:v>
                </c:pt>
                <c:pt idx="18">
                  <c:v>768</c:v>
                </c:pt>
                <c:pt idx="19">
                  <c:v>781</c:v>
                </c:pt>
                <c:pt idx="20">
                  <c:v>779</c:v>
                </c:pt>
                <c:pt idx="21">
                  <c:v>758</c:v>
                </c:pt>
                <c:pt idx="22">
                  <c:v>754</c:v>
                </c:pt>
                <c:pt idx="23">
                  <c:v>740</c:v>
                </c:pt>
                <c:pt idx="24">
                  <c:v>711</c:v>
                </c:pt>
                <c:pt idx="25">
                  <c:v>733</c:v>
                </c:pt>
                <c:pt idx="26">
                  <c:v>771</c:v>
                </c:pt>
                <c:pt idx="27">
                  <c:v>762</c:v>
                </c:pt>
                <c:pt idx="28">
                  <c:v>765</c:v>
                </c:pt>
                <c:pt idx="29">
                  <c:v>765</c:v>
                </c:pt>
                <c:pt idx="30">
                  <c:v>762</c:v>
                </c:pt>
                <c:pt idx="31">
                  <c:v>755</c:v>
                </c:pt>
                <c:pt idx="32">
                  <c:v>718</c:v>
                </c:pt>
                <c:pt idx="33">
                  <c:v>729</c:v>
                </c:pt>
                <c:pt idx="34">
                  <c:v>762</c:v>
                </c:pt>
                <c:pt idx="35">
                  <c:v>776</c:v>
                </c:pt>
                <c:pt idx="36">
                  <c:v>772</c:v>
                </c:pt>
                <c:pt idx="37">
                  <c:v>777</c:v>
                </c:pt>
                <c:pt idx="38">
                  <c:v>774</c:v>
                </c:pt>
                <c:pt idx="39">
                  <c:v>757</c:v>
                </c:pt>
                <c:pt idx="40">
                  <c:v>714</c:v>
                </c:pt>
                <c:pt idx="41">
                  <c:v>724</c:v>
                </c:pt>
                <c:pt idx="42">
                  <c:v>764</c:v>
                </c:pt>
                <c:pt idx="43">
                  <c:v>757</c:v>
                </c:pt>
                <c:pt idx="44">
                  <c:v>771</c:v>
                </c:pt>
                <c:pt idx="45">
                  <c:v>772</c:v>
                </c:pt>
                <c:pt idx="46">
                  <c:v>775</c:v>
                </c:pt>
                <c:pt idx="47">
                  <c:v>776</c:v>
                </c:pt>
                <c:pt idx="48">
                  <c:v>726</c:v>
                </c:pt>
                <c:pt idx="49">
                  <c:v>719</c:v>
                </c:pt>
                <c:pt idx="50">
                  <c:v>754</c:v>
                </c:pt>
                <c:pt idx="51">
                  <c:v>760</c:v>
                </c:pt>
                <c:pt idx="52">
                  <c:v>773</c:v>
                </c:pt>
                <c:pt idx="53">
                  <c:v>774</c:v>
                </c:pt>
                <c:pt idx="54">
                  <c:v>774</c:v>
                </c:pt>
                <c:pt idx="55">
                  <c:v>775</c:v>
                </c:pt>
                <c:pt idx="56">
                  <c:v>724</c:v>
                </c:pt>
                <c:pt idx="57">
                  <c:v>724</c:v>
                </c:pt>
                <c:pt idx="58">
                  <c:v>752</c:v>
                </c:pt>
                <c:pt idx="59">
                  <c:v>759</c:v>
                </c:pt>
                <c:pt idx="60">
                  <c:v>762</c:v>
                </c:pt>
                <c:pt idx="61">
                  <c:v>770</c:v>
                </c:pt>
                <c:pt idx="62">
                  <c:v>770</c:v>
                </c:pt>
                <c:pt idx="63">
                  <c:v>751</c:v>
                </c:pt>
                <c:pt idx="64">
                  <c:v>715</c:v>
                </c:pt>
                <c:pt idx="65">
                  <c:v>734</c:v>
                </c:pt>
                <c:pt idx="66">
                  <c:v>758</c:v>
                </c:pt>
                <c:pt idx="67">
                  <c:v>788</c:v>
                </c:pt>
                <c:pt idx="68">
                  <c:v>782</c:v>
                </c:pt>
                <c:pt idx="69">
                  <c:v>783</c:v>
                </c:pt>
                <c:pt idx="70">
                  <c:v>774</c:v>
                </c:pt>
                <c:pt idx="71">
                  <c:v>768</c:v>
                </c:pt>
                <c:pt idx="72">
                  <c:v>724</c:v>
                </c:pt>
                <c:pt idx="73">
                  <c:v>713</c:v>
                </c:pt>
                <c:pt idx="74">
                  <c:v>740</c:v>
                </c:pt>
                <c:pt idx="75">
                  <c:v>761</c:v>
                </c:pt>
                <c:pt idx="76">
                  <c:v>756</c:v>
                </c:pt>
                <c:pt idx="77">
                  <c:v>763</c:v>
                </c:pt>
                <c:pt idx="78">
                  <c:v>767</c:v>
                </c:pt>
                <c:pt idx="79">
                  <c:v>773</c:v>
                </c:pt>
                <c:pt idx="80">
                  <c:v>735</c:v>
                </c:pt>
                <c:pt idx="81">
                  <c:v>736</c:v>
                </c:pt>
                <c:pt idx="82">
                  <c:v>776</c:v>
                </c:pt>
                <c:pt idx="83">
                  <c:v>781</c:v>
                </c:pt>
                <c:pt idx="84">
                  <c:v>770</c:v>
                </c:pt>
                <c:pt idx="85">
                  <c:v>758</c:v>
                </c:pt>
                <c:pt idx="86">
                  <c:v>745</c:v>
                </c:pt>
                <c:pt idx="87">
                  <c:v>731</c:v>
                </c:pt>
                <c:pt idx="88">
                  <c:v>717</c:v>
                </c:pt>
                <c:pt idx="89">
                  <c:v>744</c:v>
                </c:pt>
                <c:pt idx="90">
                  <c:v>764</c:v>
                </c:pt>
                <c:pt idx="91">
                  <c:v>767</c:v>
                </c:pt>
                <c:pt idx="92">
                  <c:v>771</c:v>
                </c:pt>
                <c:pt idx="93">
                  <c:v>756</c:v>
                </c:pt>
                <c:pt idx="94">
                  <c:v>754</c:v>
                </c:pt>
                <c:pt idx="95">
                  <c:v>773</c:v>
                </c:pt>
                <c:pt idx="96">
                  <c:v>743</c:v>
                </c:pt>
                <c:pt idx="97">
                  <c:v>716</c:v>
                </c:pt>
                <c:pt idx="98">
                  <c:v>748</c:v>
                </c:pt>
                <c:pt idx="99">
                  <c:v>770</c:v>
                </c:pt>
                <c:pt idx="100">
                  <c:v>775</c:v>
                </c:pt>
                <c:pt idx="101">
                  <c:v>772</c:v>
                </c:pt>
                <c:pt idx="102">
                  <c:v>779</c:v>
                </c:pt>
                <c:pt idx="103">
                  <c:v>764</c:v>
                </c:pt>
                <c:pt idx="104">
                  <c:v>727</c:v>
                </c:pt>
                <c:pt idx="105">
                  <c:v>718</c:v>
                </c:pt>
                <c:pt idx="106">
                  <c:v>755</c:v>
                </c:pt>
                <c:pt idx="107">
                  <c:v>775</c:v>
                </c:pt>
                <c:pt idx="108">
                  <c:v>761</c:v>
                </c:pt>
                <c:pt idx="109">
                  <c:v>780</c:v>
                </c:pt>
                <c:pt idx="110">
                  <c:v>784</c:v>
                </c:pt>
                <c:pt idx="111">
                  <c:v>764</c:v>
                </c:pt>
                <c:pt idx="112">
                  <c:v>725</c:v>
                </c:pt>
                <c:pt idx="113">
                  <c:v>702</c:v>
                </c:pt>
                <c:pt idx="114">
                  <c:v>748</c:v>
                </c:pt>
                <c:pt idx="115">
                  <c:v>767</c:v>
                </c:pt>
                <c:pt idx="116">
                  <c:v>776</c:v>
                </c:pt>
                <c:pt idx="117">
                  <c:v>777</c:v>
                </c:pt>
                <c:pt idx="118">
                  <c:v>787</c:v>
                </c:pt>
                <c:pt idx="119">
                  <c:v>786</c:v>
                </c:pt>
                <c:pt idx="120">
                  <c:v>736</c:v>
                </c:pt>
                <c:pt idx="121">
                  <c:v>715</c:v>
                </c:pt>
                <c:pt idx="122">
                  <c:v>750</c:v>
                </c:pt>
                <c:pt idx="123">
                  <c:v>751</c:v>
                </c:pt>
                <c:pt idx="124">
                  <c:v>762</c:v>
                </c:pt>
                <c:pt idx="125">
                  <c:v>788</c:v>
                </c:pt>
                <c:pt idx="126">
                  <c:v>778</c:v>
                </c:pt>
                <c:pt idx="127">
                  <c:v>771</c:v>
                </c:pt>
                <c:pt idx="128">
                  <c:v>727</c:v>
                </c:pt>
                <c:pt idx="129">
                  <c:v>720</c:v>
                </c:pt>
                <c:pt idx="130">
                  <c:v>750</c:v>
                </c:pt>
                <c:pt idx="131">
                  <c:v>774</c:v>
                </c:pt>
                <c:pt idx="132">
                  <c:v>767</c:v>
                </c:pt>
                <c:pt idx="133">
                  <c:v>745</c:v>
                </c:pt>
                <c:pt idx="134">
                  <c:v>752</c:v>
                </c:pt>
                <c:pt idx="135">
                  <c:v>765</c:v>
                </c:pt>
                <c:pt idx="136">
                  <c:v>731</c:v>
                </c:pt>
                <c:pt idx="137">
                  <c:v>738</c:v>
                </c:pt>
                <c:pt idx="138">
                  <c:v>764</c:v>
                </c:pt>
                <c:pt idx="139">
                  <c:v>766</c:v>
                </c:pt>
                <c:pt idx="140">
                  <c:v>766</c:v>
                </c:pt>
                <c:pt idx="141">
                  <c:v>767</c:v>
                </c:pt>
                <c:pt idx="142">
                  <c:v>767</c:v>
                </c:pt>
                <c:pt idx="143">
                  <c:v>775</c:v>
                </c:pt>
                <c:pt idx="144">
                  <c:v>734</c:v>
                </c:pt>
                <c:pt idx="145">
                  <c:v>723</c:v>
                </c:pt>
                <c:pt idx="146">
                  <c:v>739</c:v>
                </c:pt>
                <c:pt idx="147">
                  <c:v>760</c:v>
                </c:pt>
                <c:pt idx="148">
                  <c:v>750</c:v>
                </c:pt>
                <c:pt idx="149">
                  <c:v>769</c:v>
                </c:pt>
                <c:pt idx="150">
                  <c:v>757</c:v>
                </c:pt>
                <c:pt idx="151">
                  <c:v>760</c:v>
                </c:pt>
                <c:pt idx="152">
                  <c:v>742</c:v>
                </c:pt>
                <c:pt idx="153">
                  <c:v>718</c:v>
                </c:pt>
                <c:pt idx="154">
                  <c:v>743</c:v>
                </c:pt>
                <c:pt idx="155">
                  <c:v>769</c:v>
                </c:pt>
                <c:pt idx="156">
                  <c:v>756</c:v>
                </c:pt>
                <c:pt idx="157">
                  <c:v>758</c:v>
                </c:pt>
                <c:pt idx="158">
                  <c:v>757</c:v>
                </c:pt>
                <c:pt idx="159">
                  <c:v>768</c:v>
                </c:pt>
                <c:pt idx="160">
                  <c:v>736</c:v>
                </c:pt>
                <c:pt idx="161">
                  <c:v>724</c:v>
                </c:pt>
                <c:pt idx="162">
                  <c:v>760</c:v>
                </c:pt>
                <c:pt idx="163">
                  <c:v>754</c:v>
                </c:pt>
                <c:pt idx="164">
                  <c:v>771</c:v>
                </c:pt>
                <c:pt idx="165">
                  <c:v>780</c:v>
                </c:pt>
                <c:pt idx="166">
                  <c:v>787</c:v>
                </c:pt>
                <c:pt idx="167">
                  <c:v>775</c:v>
                </c:pt>
                <c:pt idx="168">
                  <c:v>738</c:v>
                </c:pt>
                <c:pt idx="169">
                  <c:v>723</c:v>
                </c:pt>
                <c:pt idx="170">
                  <c:v>749</c:v>
                </c:pt>
                <c:pt idx="171">
                  <c:v>759</c:v>
                </c:pt>
                <c:pt idx="172">
                  <c:v>763</c:v>
                </c:pt>
                <c:pt idx="173">
                  <c:v>770</c:v>
                </c:pt>
                <c:pt idx="174">
                  <c:v>760</c:v>
                </c:pt>
                <c:pt idx="175">
                  <c:v>764</c:v>
                </c:pt>
                <c:pt idx="176">
                  <c:v>730</c:v>
                </c:pt>
                <c:pt idx="177">
                  <c:v>720</c:v>
                </c:pt>
                <c:pt idx="178">
                  <c:v>758</c:v>
                </c:pt>
                <c:pt idx="179">
                  <c:v>788</c:v>
                </c:pt>
                <c:pt idx="180">
                  <c:v>790</c:v>
                </c:pt>
                <c:pt idx="181">
                  <c:v>768</c:v>
                </c:pt>
                <c:pt idx="182">
                  <c:v>765</c:v>
                </c:pt>
                <c:pt idx="183">
                  <c:v>740</c:v>
                </c:pt>
                <c:pt idx="184">
                  <c:v>712</c:v>
                </c:pt>
                <c:pt idx="185">
                  <c:v>718</c:v>
                </c:pt>
                <c:pt idx="186">
                  <c:v>742</c:v>
                </c:pt>
                <c:pt idx="187">
                  <c:v>763</c:v>
                </c:pt>
                <c:pt idx="188">
                  <c:v>768</c:v>
                </c:pt>
                <c:pt idx="189">
                  <c:v>776</c:v>
                </c:pt>
                <c:pt idx="190">
                  <c:v>780</c:v>
                </c:pt>
                <c:pt idx="191">
                  <c:v>782</c:v>
                </c:pt>
                <c:pt idx="192">
                  <c:v>732</c:v>
                </c:pt>
                <c:pt idx="193">
                  <c:v>709</c:v>
                </c:pt>
                <c:pt idx="194">
                  <c:v>739</c:v>
                </c:pt>
                <c:pt idx="195">
                  <c:v>767</c:v>
                </c:pt>
                <c:pt idx="196">
                  <c:v>761</c:v>
                </c:pt>
                <c:pt idx="197">
                  <c:v>776</c:v>
                </c:pt>
                <c:pt idx="198">
                  <c:v>784</c:v>
                </c:pt>
                <c:pt idx="199">
                  <c:v>783</c:v>
                </c:pt>
              </c:numCache>
            </c:numRef>
          </c:val>
          <c:smooth val="0"/>
        </c:ser>
        <c:ser>
          <c:idx val="1"/>
          <c:order val="1"/>
          <c:tx>
            <c:strRef>
              <c:f>hasVirus!$C$1</c:f>
              <c:strCache>
                <c:ptCount val="1"/>
                <c:pt idx="0">
                  <c:v>２ウイルス感染者</c:v>
                </c:pt>
              </c:strCache>
            </c:strRef>
          </c:tx>
          <c:spPr>
            <a:ln>
              <a:solidFill>
                <a:srgbClr val="F79646"/>
              </a:solidFill>
            </a:ln>
          </c:spPr>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hasVirus!$C$2002:$C$2201</c:f>
              <c:numCache>
                <c:formatCode>General</c:formatCode>
                <c:ptCount val="200"/>
                <c:pt idx="0">
                  <c:v>775</c:v>
                </c:pt>
                <c:pt idx="1">
                  <c:v>791</c:v>
                </c:pt>
                <c:pt idx="2">
                  <c:v>789</c:v>
                </c:pt>
                <c:pt idx="3">
                  <c:v>771</c:v>
                </c:pt>
                <c:pt idx="4">
                  <c:v>720</c:v>
                </c:pt>
                <c:pt idx="5">
                  <c:v>718</c:v>
                </c:pt>
                <c:pt idx="6">
                  <c:v>725</c:v>
                </c:pt>
                <c:pt idx="7">
                  <c:v>745</c:v>
                </c:pt>
                <c:pt idx="8">
                  <c:v>756</c:v>
                </c:pt>
                <c:pt idx="9">
                  <c:v>762</c:v>
                </c:pt>
                <c:pt idx="10">
                  <c:v>778</c:v>
                </c:pt>
                <c:pt idx="11">
                  <c:v>784</c:v>
                </c:pt>
                <c:pt idx="12">
                  <c:v>748</c:v>
                </c:pt>
                <c:pt idx="13">
                  <c:v>734</c:v>
                </c:pt>
                <c:pt idx="14">
                  <c:v>762</c:v>
                </c:pt>
                <c:pt idx="15">
                  <c:v>758</c:v>
                </c:pt>
                <c:pt idx="16">
                  <c:v>751</c:v>
                </c:pt>
                <c:pt idx="17">
                  <c:v>764</c:v>
                </c:pt>
                <c:pt idx="18">
                  <c:v>760</c:v>
                </c:pt>
                <c:pt idx="19">
                  <c:v>758</c:v>
                </c:pt>
                <c:pt idx="20">
                  <c:v>735</c:v>
                </c:pt>
                <c:pt idx="21">
                  <c:v>725</c:v>
                </c:pt>
                <c:pt idx="22">
                  <c:v>743</c:v>
                </c:pt>
                <c:pt idx="23">
                  <c:v>758</c:v>
                </c:pt>
                <c:pt idx="24">
                  <c:v>773</c:v>
                </c:pt>
                <c:pt idx="25">
                  <c:v>773</c:v>
                </c:pt>
                <c:pt idx="26">
                  <c:v>781</c:v>
                </c:pt>
                <c:pt idx="27">
                  <c:v>777</c:v>
                </c:pt>
                <c:pt idx="28">
                  <c:v>730</c:v>
                </c:pt>
                <c:pt idx="29">
                  <c:v>720</c:v>
                </c:pt>
                <c:pt idx="30">
                  <c:v>743</c:v>
                </c:pt>
                <c:pt idx="31">
                  <c:v>746</c:v>
                </c:pt>
                <c:pt idx="32">
                  <c:v>763</c:v>
                </c:pt>
                <c:pt idx="33">
                  <c:v>777</c:v>
                </c:pt>
                <c:pt idx="34">
                  <c:v>780</c:v>
                </c:pt>
                <c:pt idx="35">
                  <c:v>781</c:v>
                </c:pt>
                <c:pt idx="36">
                  <c:v>730</c:v>
                </c:pt>
                <c:pt idx="37">
                  <c:v>730</c:v>
                </c:pt>
                <c:pt idx="38">
                  <c:v>749</c:v>
                </c:pt>
                <c:pt idx="39">
                  <c:v>756</c:v>
                </c:pt>
                <c:pt idx="40">
                  <c:v>768</c:v>
                </c:pt>
                <c:pt idx="41">
                  <c:v>765</c:v>
                </c:pt>
                <c:pt idx="42">
                  <c:v>780</c:v>
                </c:pt>
                <c:pt idx="43">
                  <c:v>780</c:v>
                </c:pt>
                <c:pt idx="44">
                  <c:v>743</c:v>
                </c:pt>
                <c:pt idx="45">
                  <c:v>710</c:v>
                </c:pt>
                <c:pt idx="46">
                  <c:v>744</c:v>
                </c:pt>
                <c:pt idx="47">
                  <c:v>764</c:v>
                </c:pt>
                <c:pt idx="48">
                  <c:v>762</c:v>
                </c:pt>
                <c:pt idx="49">
                  <c:v>761</c:v>
                </c:pt>
                <c:pt idx="50">
                  <c:v>769</c:v>
                </c:pt>
                <c:pt idx="51">
                  <c:v>764</c:v>
                </c:pt>
                <c:pt idx="52">
                  <c:v>722</c:v>
                </c:pt>
                <c:pt idx="53">
                  <c:v>724</c:v>
                </c:pt>
                <c:pt idx="54">
                  <c:v>767</c:v>
                </c:pt>
                <c:pt idx="55">
                  <c:v>764</c:v>
                </c:pt>
                <c:pt idx="56">
                  <c:v>752</c:v>
                </c:pt>
                <c:pt idx="57">
                  <c:v>756</c:v>
                </c:pt>
                <c:pt idx="58">
                  <c:v>754</c:v>
                </c:pt>
                <c:pt idx="59">
                  <c:v>757</c:v>
                </c:pt>
                <c:pt idx="60">
                  <c:v>745</c:v>
                </c:pt>
                <c:pt idx="61">
                  <c:v>749</c:v>
                </c:pt>
                <c:pt idx="62">
                  <c:v>763</c:v>
                </c:pt>
                <c:pt idx="63">
                  <c:v>778</c:v>
                </c:pt>
                <c:pt idx="64">
                  <c:v>775</c:v>
                </c:pt>
                <c:pt idx="65">
                  <c:v>763</c:v>
                </c:pt>
                <c:pt idx="66">
                  <c:v>757</c:v>
                </c:pt>
                <c:pt idx="67">
                  <c:v>747</c:v>
                </c:pt>
                <c:pt idx="68">
                  <c:v>720</c:v>
                </c:pt>
                <c:pt idx="69">
                  <c:v>718</c:v>
                </c:pt>
                <c:pt idx="70">
                  <c:v>735</c:v>
                </c:pt>
                <c:pt idx="71">
                  <c:v>777</c:v>
                </c:pt>
                <c:pt idx="72">
                  <c:v>792</c:v>
                </c:pt>
                <c:pt idx="73">
                  <c:v>785</c:v>
                </c:pt>
                <c:pt idx="74">
                  <c:v>794</c:v>
                </c:pt>
                <c:pt idx="75">
                  <c:v>785</c:v>
                </c:pt>
                <c:pt idx="76">
                  <c:v>722</c:v>
                </c:pt>
                <c:pt idx="77">
                  <c:v>708</c:v>
                </c:pt>
                <c:pt idx="78">
                  <c:v>721</c:v>
                </c:pt>
                <c:pt idx="79">
                  <c:v>740</c:v>
                </c:pt>
                <c:pt idx="80">
                  <c:v>781</c:v>
                </c:pt>
                <c:pt idx="81">
                  <c:v>783</c:v>
                </c:pt>
                <c:pt idx="82">
                  <c:v>788</c:v>
                </c:pt>
                <c:pt idx="83">
                  <c:v>786</c:v>
                </c:pt>
                <c:pt idx="84">
                  <c:v>733</c:v>
                </c:pt>
                <c:pt idx="85">
                  <c:v>714</c:v>
                </c:pt>
                <c:pt idx="86">
                  <c:v>733</c:v>
                </c:pt>
                <c:pt idx="87">
                  <c:v>743</c:v>
                </c:pt>
                <c:pt idx="88">
                  <c:v>754</c:v>
                </c:pt>
                <c:pt idx="89">
                  <c:v>777</c:v>
                </c:pt>
                <c:pt idx="90">
                  <c:v>793</c:v>
                </c:pt>
                <c:pt idx="91">
                  <c:v>802</c:v>
                </c:pt>
                <c:pt idx="92">
                  <c:v>756</c:v>
                </c:pt>
                <c:pt idx="93">
                  <c:v>714</c:v>
                </c:pt>
                <c:pt idx="94">
                  <c:v>728</c:v>
                </c:pt>
                <c:pt idx="95">
                  <c:v>738</c:v>
                </c:pt>
                <c:pt idx="96">
                  <c:v>750</c:v>
                </c:pt>
                <c:pt idx="97">
                  <c:v>764</c:v>
                </c:pt>
                <c:pt idx="98">
                  <c:v>772</c:v>
                </c:pt>
                <c:pt idx="99">
                  <c:v>780</c:v>
                </c:pt>
                <c:pt idx="100">
                  <c:v>739</c:v>
                </c:pt>
                <c:pt idx="101">
                  <c:v>724</c:v>
                </c:pt>
                <c:pt idx="102">
                  <c:v>750</c:v>
                </c:pt>
                <c:pt idx="103">
                  <c:v>774</c:v>
                </c:pt>
                <c:pt idx="104">
                  <c:v>759</c:v>
                </c:pt>
                <c:pt idx="105">
                  <c:v>752</c:v>
                </c:pt>
                <c:pt idx="106">
                  <c:v>771</c:v>
                </c:pt>
                <c:pt idx="107">
                  <c:v>774</c:v>
                </c:pt>
                <c:pt idx="108">
                  <c:v>730</c:v>
                </c:pt>
                <c:pt idx="109">
                  <c:v>719</c:v>
                </c:pt>
                <c:pt idx="110">
                  <c:v>754</c:v>
                </c:pt>
                <c:pt idx="111">
                  <c:v>767</c:v>
                </c:pt>
                <c:pt idx="112">
                  <c:v>777</c:v>
                </c:pt>
                <c:pt idx="113">
                  <c:v>775</c:v>
                </c:pt>
                <c:pt idx="114">
                  <c:v>783</c:v>
                </c:pt>
                <c:pt idx="115">
                  <c:v>769</c:v>
                </c:pt>
                <c:pt idx="116">
                  <c:v>735</c:v>
                </c:pt>
                <c:pt idx="117">
                  <c:v>702</c:v>
                </c:pt>
                <c:pt idx="118">
                  <c:v>721</c:v>
                </c:pt>
                <c:pt idx="119">
                  <c:v>756</c:v>
                </c:pt>
                <c:pt idx="120">
                  <c:v>768</c:v>
                </c:pt>
                <c:pt idx="121">
                  <c:v>774</c:v>
                </c:pt>
                <c:pt idx="122">
                  <c:v>780</c:v>
                </c:pt>
                <c:pt idx="123">
                  <c:v>793</c:v>
                </c:pt>
                <c:pt idx="124">
                  <c:v>744</c:v>
                </c:pt>
                <c:pt idx="125">
                  <c:v>732</c:v>
                </c:pt>
                <c:pt idx="126">
                  <c:v>726</c:v>
                </c:pt>
                <c:pt idx="127">
                  <c:v>748</c:v>
                </c:pt>
                <c:pt idx="128">
                  <c:v>741</c:v>
                </c:pt>
                <c:pt idx="129">
                  <c:v>751</c:v>
                </c:pt>
                <c:pt idx="130">
                  <c:v>781</c:v>
                </c:pt>
                <c:pt idx="131">
                  <c:v>789</c:v>
                </c:pt>
                <c:pt idx="132">
                  <c:v>744</c:v>
                </c:pt>
                <c:pt idx="133">
                  <c:v>735</c:v>
                </c:pt>
                <c:pt idx="134">
                  <c:v>762</c:v>
                </c:pt>
                <c:pt idx="135">
                  <c:v>756</c:v>
                </c:pt>
                <c:pt idx="136">
                  <c:v>748</c:v>
                </c:pt>
                <c:pt idx="137">
                  <c:v>758</c:v>
                </c:pt>
                <c:pt idx="138">
                  <c:v>767</c:v>
                </c:pt>
                <c:pt idx="139">
                  <c:v>767</c:v>
                </c:pt>
                <c:pt idx="140">
                  <c:v>737</c:v>
                </c:pt>
                <c:pt idx="141">
                  <c:v>717</c:v>
                </c:pt>
                <c:pt idx="142">
                  <c:v>742</c:v>
                </c:pt>
                <c:pt idx="143">
                  <c:v>769</c:v>
                </c:pt>
                <c:pt idx="144">
                  <c:v>777</c:v>
                </c:pt>
                <c:pt idx="145">
                  <c:v>788</c:v>
                </c:pt>
                <c:pt idx="146">
                  <c:v>780</c:v>
                </c:pt>
                <c:pt idx="147">
                  <c:v>774</c:v>
                </c:pt>
                <c:pt idx="148">
                  <c:v>715</c:v>
                </c:pt>
                <c:pt idx="149">
                  <c:v>700</c:v>
                </c:pt>
                <c:pt idx="150">
                  <c:v>723</c:v>
                </c:pt>
                <c:pt idx="151">
                  <c:v>777</c:v>
                </c:pt>
                <c:pt idx="152">
                  <c:v>795</c:v>
                </c:pt>
                <c:pt idx="153">
                  <c:v>782</c:v>
                </c:pt>
                <c:pt idx="154">
                  <c:v>784</c:v>
                </c:pt>
                <c:pt idx="155">
                  <c:v>787</c:v>
                </c:pt>
                <c:pt idx="156">
                  <c:v>739</c:v>
                </c:pt>
                <c:pt idx="157">
                  <c:v>698</c:v>
                </c:pt>
                <c:pt idx="158">
                  <c:v>725</c:v>
                </c:pt>
                <c:pt idx="159">
                  <c:v>761</c:v>
                </c:pt>
                <c:pt idx="160">
                  <c:v>769</c:v>
                </c:pt>
                <c:pt idx="161">
                  <c:v>769</c:v>
                </c:pt>
                <c:pt idx="162">
                  <c:v>791</c:v>
                </c:pt>
                <c:pt idx="163">
                  <c:v>783</c:v>
                </c:pt>
                <c:pt idx="164">
                  <c:v>740</c:v>
                </c:pt>
                <c:pt idx="165">
                  <c:v>705</c:v>
                </c:pt>
                <c:pt idx="166">
                  <c:v>719</c:v>
                </c:pt>
                <c:pt idx="167">
                  <c:v>750</c:v>
                </c:pt>
                <c:pt idx="168">
                  <c:v>756</c:v>
                </c:pt>
                <c:pt idx="169">
                  <c:v>767</c:v>
                </c:pt>
                <c:pt idx="170">
                  <c:v>804</c:v>
                </c:pt>
                <c:pt idx="171">
                  <c:v>803</c:v>
                </c:pt>
                <c:pt idx="172">
                  <c:v>774</c:v>
                </c:pt>
                <c:pt idx="173">
                  <c:v>746</c:v>
                </c:pt>
                <c:pt idx="174">
                  <c:v>738</c:v>
                </c:pt>
                <c:pt idx="175">
                  <c:v>742</c:v>
                </c:pt>
                <c:pt idx="176">
                  <c:v>733</c:v>
                </c:pt>
                <c:pt idx="177">
                  <c:v>740</c:v>
                </c:pt>
                <c:pt idx="178">
                  <c:v>744</c:v>
                </c:pt>
                <c:pt idx="179">
                  <c:v>769</c:v>
                </c:pt>
                <c:pt idx="180">
                  <c:v>756</c:v>
                </c:pt>
                <c:pt idx="181">
                  <c:v>737</c:v>
                </c:pt>
                <c:pt idx="182">
                  <c:v>744</c:v>
                </c:pt>
                <c:pt idx="183">
                  <c:v>758</c:v>
                </c:pt>
                <c:pt idx="184">
                  <c:v>749</c:v>
                </c:pt>
                <c:pt idx="185">
                  <c:v>749</c:v>
                </c:pt>
                <c:pt idx="186">
                  <c:v>770</c:v>
                </c:pt>
                <c:pt idx="187">
                  <c:v>786</c:v>
                </c:pt>
                <c:pt idx="188">
                  <c:v>739</c:v>
                </c:pt>
                <c:pt idx="189">
                  <c:v>705</c:v>
                </c:pt>
                <c:pt idx="190">
                  <c:v>730</c:v>
                </c:pt>
                <c:pt idx="191">
                  <c:v>759</c:v>
                </c:pt>
                <c:pt idx="192">
                  <c:v>767</c:v>
                </c:pt>
                <c:pt idx="193">
                  <c:v>777</c:v>
                </c:pt>
                <c:pt idx="194">
                  <c:v>792</c:v>
                </c:pt>
                <c:pt idx="195">
                  <c:v>791</c:v>
                </c:pt>
                <c:pt idx="196">
                  <c:v>741</c:v>
                </c:pt>
                <c:pt idx="197">
                  <c:v>718</c:v>
                </c:pt>
                <c:pt idx="198">
                  <c:v>725</c:v>
                </c:pt>
                <c:pt idx="199">
                  <c:v>750</c:v>
                </c:pt>
              </c:numCache>
            </c:numRef>
          </c:val>
          <c:smooth val="0"/>
        </c:ser>
        <c:ser>
          <c:idx val="2"/>
          <c:order val="2"/>
          <c:tx>
            <c:strRef>
              <c:f>hasVirus!$D$1</c:f>
              <c:strCache>
                <c:ptCount val="1"/>
                <c:pt idx="0">
                  <c:v>両ウイルス感染者</c:v>
                </c:pt>
              </c:strCache>
            </c:strRef>
          </c:tx>
          <c:marker>
            <c:symbol val="none"/>
          </c:marker>
          <c:cat>
            <c:numRef>
              <c:f>hasVirus!$A$2002:$A$2201</c:f>
              <c:numCache>
                <c:formatCode>General</c:formatCode>
                <c:ptCount val="200"/>
                <c:pt idx="0">
                  <c:v>2001</c:v>
                </c:pt>
                <c:pt idx="1">
                  <c:v>2002</c:v>
                </c:pt>
                <c:pt idx="2">
                  <c:v>2003</c:v>
                </c:pt>
                <c:pt idx="3">
                  <c:v>2004</c:v>
                </c:pt>
                <c:pt idx="4">
                  <c:v>2005</c:v>
                </c:pt>
                <c:pt idx="5">
                  <c:v>2006</c:v>
                </c:pt>
                <c:pt idx="6">
                  <c:v>2007</c:v>
                </c:pt>
                <c:pt idx="7">
                  <c:v>2008</c:v>
                </c:pt>
                <c:pt idx="8">
                  <c:v>2009</c:v>
                </c:pt>
                <c:pt idx="9">
                  <c:v>2010</c:v>
                </c:pt>
                <c:pt idx="10">
                  <c:v>2011</c:v>
                </c:pt>
                <c:pt idx="11">
                  <c:v>2012</c:v>
                </c:pt>
                <c:pt idx="12">
                  <c:v>2013</c:v>
                </c:pt>
                <c:pt idx="13">
                  <c:v>2014</c:v>
                </c:pt>
                <c:pt idx="14">
                  <c:v>2015</c:v>
                </c:pt>
                <c:pt idx="15">
                  <c:v>2016</c:v>
                </c:pt>
                <c:pt idx="16">
                  <c:v>2017</c:v>
                </c:pt>
                <c:pt idx="17">
                  <c:v>2018</c:v>
                </c:pt>
                <c:pt idx="18">
                  <c:v>2019</c:v>
                </c:pt>
                <c:pt idx="19">
                  <c:v>2020</c:v>
                </c:pt>
                <c:pt idx="20">
                  <c:v>2021</c:v>
                </c:pt>
                <c:pt idx="21">
                  <c:v>2022</c:v>
                </c:pt>
                <c:pt idx="22">
                  <c:v>2023</c:v>
                </c:pt>
                <c:pt idx="23">
                  <c:v>2024</c:v>
                </c:pt>
                <c:pt idx="24">
                  <c:v>2025</c:v>
                </c:pt>
                <c:pt idx="25">
                  <c:v>2026</c:v>
                </c:pt>
                <c:pt idx="26">
                  <c:v>2027</c:v>
                </c:pt>
                <c:pt idx="27">
                  <c:v>2028</c:v>
                </c:pt>
                <c:pt idx="28">
                  <c:v>2029</c:v>
                </c:pt>
                <c:pt idx="29">
                  <c:v>2030</c:v>
                </c:pt>
                <c:pt idx="30">
                  <c:v>2031</c:v>
                </c:pt>
                <c:pt idx="31">
                  <c:v>2032</c:v>
                </c:pt>
                <c:pt idx="32">
                  <c:v>2033</c:v>
                </c:pt>
                <c:pt idx="33">
                  <c:v>2034</c:v>
                </c:pt>
                <c:pt idx="34">
                  <c:v>2035</c:v>
                </c:pt>
                <c:pt idx="35">
                  <c:v>2036</c:v>
                </c:pt>
                <c:pt idx="36">
                  <c:v>2037</c:v>
                </c:pt>
                <c:pt idx="37">
                  <c:v>2038</c:v>
                </c:pt>
                <c:pt idx="38">
                  <c:v>2039</c:v>
                </c:pt>
                <c:pt idx="39">
                  <c:v>2040</c:v>
                </c:pt>
                <c:pt idx="40">
                  <c:v>2041</c:v>
                </c:pt>
                <c:pt idx="41">
                  <c:v>2042</c:v>
                </c:pt>
                <c:pt idx="42">
                  <c:v>2043</c:v>
                </c:pt>
                <c:pt idx="43">
                  <c:v>2044</c:v>
                </c:pt>
                <c:pt idx="44">
                  <c:v>2045</c:v>
                </c:pt>
                <c:pt idx="45">
                  <c:v>2046</c:v>
                </c:pt>
                <c:pt idx="46">
                  <c:v>2047</c:v>
                </c:pt>
                <c:pt idx="47">
                  <c:v>2048</c:v>
                </c:pt>
                <c:pt idx="48">
                  <c:v>2049</c:v>
                </c:pt>
                <c:pt idx="49">
                  <c:v>2050</c:v>
                </c:pt>
                <c:pt idx="50">
                  <c:v>2051</c:v>
                </c:pt>
                <c:pt idx="51">
                  <c:v>2052</c:v>
                </c:pt>
                <c:pt idx="52">
                  <c:v>2053</c:v>
                </c:pt>
                <c:pt idx="53">
                  <c:v>2054</c:v>
                </c:pt>
                <c:pt idx="54">
                  <c:v>2055</c:v>
                </c:pt>
                <c:pt idx="55">
                  <c:v>2056</c:v>
                </c:pt>
                <c:pt idx="56">
                  <c:v>2057</c:v>
                </c:pt>
                <c:pt idx="57">
                  <c:v>2058</c:v>
                </c:pt>
                <c:pt idx="58">
                  <c:v>2059</c:v>
                </c:pt>
                <c:pt idx="59">
                  <c:v>2060</c:v>
                </c:pt>
                <c:pt idx="60">
                  <c:v>2061</c:v>
                </c:pt>
                <c:pt idx="61">
                  <c:v>2062</c:v>
                </c:pt>
                <c:pt idx="62">
                  <c:v>2063</c:v>
                </c:pt>
                <c:pt idx="63">
                  <c:v>2064</c:v>
                </c:pt>
                <c:pt idx="64">
                  <c:v>2065</c:v>
                </c:pt>
                <c:pt idx="65">
                  <c:v>2066</c:v>
                </c:pt>
                <c:pt idx="66">
                  <c:v>2067</c:v>
                </c:pt>
                <c:pt idx="67">
                  <c:v>2068</c:v>
                </c:pt>
                <c:pt idx="68">
                  <c:v>2069</c:v>
                </c:pt>
                <c:pt idx="69">
                  <c:v>2070</c:v>
                </c:pt>
                <c:pt idx="70">
                  <c:v>2071</c:v>
                </c:pt>
                <c:pt idx="71">
                  <c:v>2072</c:v>
                </c:pt>
                <c:pt idx="72">
                  <c:v>2073</c:v>
                </c:pt>
                <c:pt idx="73">
                  <c:v>2074</c:v>
                </c:pt>
                <c:pt idx="74">
                  <c:v>2075</c:v>
                </c:pt>
                <c:pt idx="75">
                  <c:v>2076</c:v>
                </c:pt>
                <c:pt idx="76">
                  <c:v>2077</c:v>
                </c:pt>
                <c:pt idx="77">
                  <c:v>2078</c:v>
                </c:pt>
                <c:pt idx="78">
                  <c:v>2079</c:v>
                </c:pt>
                <c:pt idx="79">
                  <c:v>2080</c:v>
                </c:pt>
                <c:pt idx="80">
                  <c:v>2081</c:v>
                </c:pt>
                <c:pt idx="81">
                  <c:v>2082</c:v>
                </c:pt>
                <c:pt idx="82">
                  <c:v>2083</c:v>
                </c:pt>
                <c:pt idx="83">
                  <c:v>2084</c:v>
                </c:pt>
                <c:pt idx="84">
                  <c:v>2085</c:v>
                </c:pt>
                <c:pt idx="85">
                  <c:v>2086</c:v>
                </c:pt>
                <c:pt idx="86">
                  <c:v>2087</c:v>
                </c:pt>
                <c:pt idx="87">
                  <c:v>2088</c:v>
                </c:pt>
                <c:pt idx="88">
                  <c:v>2089</c:v>
                </c:pt>
                <c:pt idx="89">
                  <c:v>2090</c:v>
                </c:pt>
                <c:pt idx="90">
                  <c:v>2091</c:v>
                </c:pt>
                <c:pt idx="91">
                  <c:v>2092</c:v>
                </c:pt>
                <c:pt idx="92">
                  <c:v>2093</c:v>
                </c:pt>
                <c:pt idx="93">
                  <c:v>2094</c:v>
                </c:pt>
                <c:pt idx="94">
                  <c:v>2095</c:v>
                </c:pt>
                <c:pt idx="95">
                  <c:v>2096</c:v>
                </c:pt>
                <c:pt idx="96">
                  <c:v>2097</c:v>
                </c:pt>
                <c:pt idx="97">
                  <c:v>2098</c:v>
                </c:pt>
                <c:pt idx="98">
                  <c:v>2099</c:v>
                </c:pt>
                <c:pt idx="99">
                  <c:v>2100</c:v>
                </c:pt>
                <c:pt idx="100">
                  <c:v>2101</c:v>
                </c:pt>
                <c:pt idx="101">
                  <c:v>2102</c:v>
                </c:pt>
                <c:pt idx="102">
                  <c:v>2103</c:v>
                </c:pt>
                <c:pt idx="103">
                  <c:v>2104</c:v>
                </c:pt>
                <c:pt idx="104">
                  <c:v>2105</c:v>
                </c:pt>
                <c:pt idx="105">
                  <c:v>2106</c:v>
                </c:pt>
                <c:pt idx="106">
                  <c:v>2107</c:v>
                </c:pt>
                <c:pt idx="107">
                  <c:v>2108</c:v>
                </c:pt>
                <c:pt idx="108">
                  <c:v>2109</c:v>
                </c:pt>
                <c:pt idx="109">
                  <c:v>2110</c:v>
                </c:pt>
                <c:pt idx="110">
                  <c:v>2111</c:v>
                </c:pt>
                <c:pt idx="111">
                  <c:v>2112</c:v>
                </c:pt>
                <c:pt idx="112">
                  <c:v>2113</c:v>
                </c:pt>
                <c:pt idx="113">
                  <c:v>2114</c:v>
                </c:pt>
                <c:pt idx="114">
                  <c:v>2115</c:v>
                </c:pt>
                <c:pt idx="115">
                  <c:v>2116</c:v>
                </c:pt>
                <c:pt idx="116">
                  <c:v>2117</c:v>
                </c:pt>
                <c:pt idx="117">
                  <c:v>2118</c:v>
                </c:pt>
                <c:pt idx="118">
                  <c:v>2119</c:v>
                </c:pt>
                <c:pt idx="119">
                  <c:v>2120</c:v>
                </c:pt>
                <c:pt idx="120">
                  <c:v>2121</c:v>
                </c:pt>
                <c:pt idx="121">
                  <c:v>2122</c:v>
                </c:pt>
                <c:pt idx="122">
                  <c:v>2123</c:v>
                </c:pt>
                <c:pt idx="123">
                  <c:v>2124</c:v>
                </c:pt>
                <c:pt idx="124">
                  <c:v>2125</c:v>
                </c:pt>
                <c:pt idx="125">
                  <c:v>2126</c:v>
                </c:pt>
                <c:pt idx="126">
                  <c:v>2127</c:v>
                </c:pt>
                <c:pt idx="127">
                  <c:v>2128</c:v>
                </c:pt>
                <c:pt idx="128">
                  <c:v>2129</c:v>
                </c:pt>
                <c:pt idx="129">
                  <c:v>2130</c:v>
                </c:pt>
                <c:pt idx="130">
                  <c:v>2131</c:v>
                </c:pt>
                <c:pt idx="131">
                  <c:v>2132</c:v>
                </c:pt>
                <c:pt idx="132">
                  <c:v>2133</c:v>
                </c:pt>
                <c:pt idx="133">
                  <c:v>2134</c:v>
                </c:pt>
                <c:pt idx="134">
                  <c:v>2135</c:v>
                </c:pt>
                <c:pt idx="135">
                  <c:v>2136</c:v>
                </c:pt>
                <c:pt idx="136">
                  <c:v>2137</c:v>
                </c:pt>
                <c:pt idx="137">
                  <c:v>2138</c:v>
                </c:pt>
                <c:pt idx="138">
                  <c:v>2139</c:v>
                </c:pt>
                <c:pt idx="139">
                  <c:v>2140</c:v>
                </c:pt>
                <c:pt idx="140">
                  <c:v>2141</c:v>
                </c:pt>
                <c:pt idx="141">
                  <c:v>2142</c:v>
                </c:pt>
                <c:pt idx="142">
                  <c:v>2143</c:v>
                </c:pt>
                <c:pt idx="143">
                  <c:v>2144</c:v>
                </c:pt>
                <c:pt idx="144">
                  <c:v>2145</c:v>
                </c:pt>
                <c:pt idx="145">
                  <c:v>2146</c:v>
                </c:pt>
                <c:pt idx="146">
                  <c:v>2147</c:v>
                </c:pt>
                <c:pt idx="147">
                  <c:v>2148</c:v>
                </c:pt>
                <c:pt idx="148">
                  <c:v>2149</c:v>
                </c:pt>
                <c:pt idx="149">
                  <c:v>2150</c:v>
                </c:pt>
                <c:pt idx="150">
                  <c:v>2151</c:v>
                </c:pt>
                <c:pt idx="151">
                  <c:v>2152</c:v>
                </c:pt>
                <c:pt idx="152">
                  <c:v>2153</c:v>
                </c:pt>
                <c:pt idx="153">
                  <c:v>2154</c:v>
                </c:pt>
                <c:pt idx="154">
                  <c:v>2155</c:v>
                </c:pt>
                <c:pt idx="155">
                  <c:v>2156</c:v>
                </c:pt>
                <c:pt idx="156">
                  <c:v>2157</c:v>
                </c:pt>
                <c:pt idx="157">
                  <c:v>2158</c:v>
                </c:pt>
                <c:pt idx="158">
                  <c:v>2159</c:v>
                </c:pt>
                <c:pt idx="159">
                  <c:v>2160</c:v>
                </c:pt>
                <c:pt idx="160">
                  <c:v>2161</c:v>
                </c:pt>
                <c:pt idx="161">
                  <c:v>2162</c:v>
                </c:pt>
                <c:pt idx="162">
                  <c:v>2163</c:v>
                </c:pt>
                <c:pt idx="163">
                  <c:v>2164</c:v>
                </c:pt>
                <c:pt idx="164">
                  <c:v>2165</c:v>
                </c:pt>
                <c:pt idx="165">
                  <c:v>2166</c:v>
                </c:pt>
                <c:pt idx="166">
                  <c:v>2167</c:v>
                </c:pt>
                <c:pt idx="167">
                  <c:v>2168</c:v>
                </c:pt>
                <c:pt idx="168">
                  <c:v>2169</c:v>
                </c:pt>
                <c:pt idx="169">
                  <c:v>2170</c:v>
                </c:pt>
                <c:pt idx="170">
                  <c:v>2171</c:v>
                </c:pt>
                <c:pt idx="171">
                  <c:v>2172</c:v>
                </c:pt>
                <c:pt idx="172">
                  <c:v>2173</c:v>
                </c:pt>
                <c:pt idx="173">
                  <c:v>2174</c:v>
                </c:pt>
                <c:pt idx="174">
                  <c:v>2175</c:v>
                </c:pt>
                <c:pt idx="175">
                  <c:v>2176</c:v>
                </c:pt>
                <c:pt idx="176">
                  <c:v>2177</c:v>
                </c:pt>
                <c:pt idx="177">
                  <c:v>2178</c:v>
                </c:pt>
                <c:pt idx="178">
                  <c:v>2179</c:v>
                </c:pt>
                <c:pt idx="179">
                  <c:v>2180</c:v>
                </c:pt>
                <c:pt idx="180">
                  <c:v>2181</c:v>
                </c:pt>
                <c:pt idx="181">
                  <c:v>2182</c:v>
                </c:pt>
                <c:pt idx="182">
                  <c:v>2183</c:v>
                </c:pt>
                <c:pt idx="183">
                  <c:v>2184</c:v>
                </c:pt>
                <c:pt idx="184">
                  <c:v>2185</c:v>
                </c:pt>
                <c:pt idx="185">
                  <c:v>2186</c:v>
                </c:pt>
                <c:pt idx="186">
                  <c:v>2187</c:v>
                </c:pt>
                <c:pt idx="187">
                  <c:v>2188</c:v>
                </c:pt>
                <c:pt idx="188">
                  <c:v>2189</c:v>
                </c:pt>
                <c:pt idx="189">
                  <c:v>2190</c:v>
                </c:pt>
                <c:pt idx="190">
                  <c:v>2191</c:v>
                </c:pt>
                <c:pt idx="191">
                  <c:v>2192</c:v>
                </c:pt>
                <c:pt idx="192">
                  <c:v>2193</c:v>
                </c:pt>
                <c:pt idx="193">
                  <c:v>2194</c:v>
                </c:pt>
                <c:pt idx="194">
                  <c:v>2195</c:v>
                </c:pt>
                <c:pt idx="195">
                  <c:v>2196</c:v>
                </c:pt>
                <c:pt idx="196">
                  <c:v>2197</c:v>
                </c:pt>
                <c:pt idx="197">
                  <c:v>2198</c:v>
                </c:pt>
                <c:pt idx="198">
                  <c:v>2199</c:v>
                </c:pt>
                <c:pt idx="199">
                  <c:v>2200</c:v>
                </c:pt>
              </c:numCache>
            </c:numRef>
          </c:cat>
          <c:val>
            <c:numRef>
              <c:f>hasVirus!$D$2002:$D$2201</c:f>
              <c:numCache>
                <c:formatCode>General</c:formatCode>
                <c:ptCount val="200"/>
                <c:pt idx="0">
                  <c:v>505</c:v>
                </c:pt>
                <c:pt idx="1">
                  <c:v>510</c:v>
                </c:pt>
                <c:pt idx="2">
                  <c:v>544</c:v>
                </c:pt>
                <c:pt idx="3">
                  <c:v>532</c:v>
                </c:pt>
                <c:pt idx="4">
                  <c:v>497</c:v>
                </c:pt>
                <c:pt idx="5">
                  <c:v>491</c:v>
                </c:pt>
                <c:pt idx="6">
                  <c:v>489</c:v>
                </c:pt>
                <c:pt idx="7">
                  <c:v>501</c:v>
                </c:pt>
                <c:pt idx="8">
                  <c:v>477</c:v>
                </c:pt>
                <c:pt idx="9">
                  <c:v>507</c:v>
                </c:pt>
                <c:pt idx="10">
                  <c:v>543</c:v>
                </c:pt>
                <c:pt idx="11">
                  <c:v>559</c:v>
                </c:pt>
                <c:pt idx="12">
                  <c:v>528</c:v>
                </c:pt>
                <c:pt idx="13">
                  <c:v>500</c:v>
                </c:pt>
                <c:pt idx="14">
                  <c:v>515</c:v>
                </c:pt>
                <c:pt idx="15">
                  <c:v>511</c:v>
                </c:pt>
                <c:pt idx="16">
                  <c:v>476</c:v>
                </c:pt>
                <c:pt idx="17">
                  <c:v>495</c:v>
                </c:pt>
                <c:pt idx="18">
                  <c:v>531</c:v>
                </c:pt>
                <c:pt idx="19">
                  <c:v>543</c:v>
                </c:pt>
                <c:pt idx="20">
                  <c:v>518</c:v>
                </c:pt>
                <c:pt idx="21">
                  <c:v>487</c:v>
                </c:pt>
                <c:pt idx="22">
                  <c:v>501</c:v>
                </c:pt>
                <c:pt idx="23">
                  <c:v>504</c:v>
                </c:pt>
                <c:pt idx="24">
                  <c:v>492</c:v>
                </c:pt>
                <c:pt idx="25">
                  <c:v>509</c:v>
                </c:pt>
                <c:pt idx="26">
                  <c:v>555</c:v>
                </c:pt>
                <c:pt idx="27">
                  <c:v>546</c:v>
                </c:pt>
                <c:pt idx="28">
                  <c:v>501</c:v>
                </c:pt>
                <c:pt idx="29">
                  <c:v>491</c:v>
                </c:pt>
                <c:pt idx="30">
                  <c:v>510</c:v>
                </c:pt>
                <c:pt idx="31">
                  <c:v>508</c:v>
                </c:pt>
                <c:pt idx="32">
                  <c:v>489</c:v>
                </c:pt>
                <c:pt idx="33">
                  <c:v>509</c:v>
                </c:pt>
                <c:pt idx="34">
                  <c:v>547</c:v>
                </c:pt>
                <c:pt idx="35">
                  <c:v>563</c:v>
                </c:pt>
                <c:pt idx="36">
                  <c:v>508</c:v>
                </c:pt>
                <c:pt idx="37">
                  <c:v>510</c:v>
                </c:pt>
                <c:pt idx="38">
                  <c:v>525</c:v>
                </c:pt>
                <c:pt idx="39">
                  <c:v>517</c:v>
                </c:pt>
                <c:pt idx="40">
                  <c:v>487</c:v>
                </c:pt>
                <c:pt idx="41">
                  <c:v>493</c:v>
                </c:pt>
                <c:pt idx="42">
                  <c:v>549</c:v>
                </c:pt>
                <c:pt idx="43">
                  <c:v>546</c:v>
                </c:pt>
                <c:pt idx="44">
                  <c:v>518</c:v>
                </c:pt>
                <c:pt idx="45">
                  <c:v>486</c:v>
                </c:pt>
                <c:pt idx="46">
                  <c:v>524</c:v>
                </c:pt>
                <c:pt idx="47">
                  <c:v>544</c:v>
                </c:pt>
                <c:pt idx="48">
                  <c:v>493</c:v>
                </c:pt>
                <c:pt idx="49">
                  <c:v>484</c:v>
                </c:pt>
                <c:pt idx="50">
                  <c:v>532</c:v>
                </c:pt>
                <c:pt idx="51">
                  <c:v>528</c:v>
                </c:pt>
                <c:pt idx="52">
                  <c:v>498</c:v>
                </c:pt>
                <c:pt idx="53">
                  <c:v>499</c:v>
                </c:pt>
                <c:pt idx="54">
                  <c:v>545</c:v>
                </c:pt>
                <c:pt idx="55">
                  <c:v>541</c:v>
                </c:pt>
                <c:pt idx="56">
                  <c:v>486</c:v>
                </c:pt>
                <c:pt idx="57">
                  <c:v>485</c:v>
                </c:pt>
                <c:pt idx="58">
                  <c:v>513</c:v>
                </c:pt>
                <c:pt idx="59">
                  <c:v>520</c:v>
                </c:pt>
                <c:pt idx="60">
                  <c:v>516</c:v>
                </c:pt>
                <c:pt idx="61">
                  <c:v>521</c:v>
                </c:pt>
                <c:pt idx="62">
                  <c:v>536</c:v>
                </c:pt>
                <c:pt idx="63">
                  <c:v>530</c:v>
                </c:pt>
                <c:pt idx="64">
                  <c:v>494</c:v>
                </c:pt>
                <c:pt idx="65">
                  <c:v>502</c:v>
                </c:pt>
                <c:pt idx="66">
                  <c:v>518</c:v>
                </c:pt>
                <c:pt idx="67">
                  <c:v>537</c:v>
                </c:pt>
                <c:pt idx="68">
                  <c:v>505</c:v>
                </c:pt>
                <c:pt idx="69">
                  <c:v>504</c:v>
                </c:pt>
                <c:pt idx="70">
                  <c:v>514</c:v>
                </c:pt>
                <c:pt idx="71">
                  <c:v>550</c:v>
                </c:pt>
                <c:pt idx="72">
                  <c:v>524</c:v>
                </c:pt>
                <c:pt idx="73">
                  <c:v>501</c:v>
                </c:pt>
                <c:pt idx="74">
                  <c:v>539</c:v>
                </c:pt>
                <c:pt idx="75">
                  <c:v>549</c:v>
                </c:pt>
                <c:pt idx="76">
                  <c:v>484</c:v>
                </c:pt>
                <c:pt idx="77">
                  <c:v>477</c:v>
                </c:pt>
                <c:pt idx="78">
                  <c:v>490</c:v>
                </c:pt>
                <c:pt idx="79">
                  <c:v>520</c:v>
                </c:pt>
                <c:pt idx="80">
                  <c:v>531</c:v>
                </c:pt>
                <c:pt idx="81">
                  <c:v>522</c:v>
                </c:pt>
                <c:pt idx="82">
                  <c:v>567</c:v>
                </c:pt>
                <c:pt idx="83">
                  <c:v>571</c:v>
                </c:pt>
                <c:pt idx="84">
                  <c:v>508</c:v>
                </c:pt>
                <c:pt idx="85">
                  <c:v>478</c:v>
                </c:pt>
                <c:pt idx="86">
                  <c:v>485</c:v>
                </c:pt>
                <c:pt idx="87">
                  <c:v>480</c:v>
                </c:pt>
                <c:pt idx="88">
                  <c:v>478</c:v>
                </c:pt>
                <c:pt idx="89">
                  <c:v>526</c:v>
                </c:pt>
                <c:pt idx="90">
                  <c:v>563</c:v>
                </c:pt>
                <c:pt idx="91">
                  <c:v>577</c:v>
                </c:pt>
                <c:pt idx="92">
                  <c:v>538</c:v>
                </c:pt>
                <c:pt idx="93">
                  <c:v>476</c:v>
                </c:pt>
                <c:pt idx="94">
                  <c:v>485</c:v>
                </c:pt>
                <c:pt idx="95">
                  <c:v>518</c:v>
                </c:pt>
                <c:pt idx="96">
                  <c:v>496</c:v>
                </c:pt>
                <c:pt idx="97">
                  <c:v>485</c:v>
                </c:pt>
                <c:pt idx="98">
                  <c:v>527</c:v>
                </c:pt>
                <c:pt idx="99">
                  <c:v>555</c:v>
                </c:pt>
                <c:pt idx="100">
                  <c:v>519</c:v>
                </c:pt>
                <c:pt idx="101">
                  <c:v>501</c:v>
                </c:pt>
                <c:pt idx="102">
                  <c:v>532</c:v>
                </c:pt>
                <c:pt idx="103">
                  <c:v>544</c:v>
                </c:pt>
                <c:pt idx="104">
                  <c:v>493</c:v>
                </c:pt>
                <c:pt idx="105">
                  <c:v>474</c:v>
                </c:pt>
                <c:pt idx="106">
                  <c:v>530</c:v>
                </c:pt>
                <c:pt idx="107">
                  <c:v>553</c:v>
                </c:pt>
                <c:pt idx="108">
                  <c:v>492</c:v>
                </c:pt>
                <c:pt idx="109">
                  <c:v>500</c:v>
                </c:pt>
                <c:pt idx="110">
                  <c:v>541</c:v>
                </c:pt>
                <c:pt idx="111">
                  <c:v>535</c:v>
                </c:pt>
                <c:pt idx="112">
                  <c:v>504</c:v>
                </c:pt>
                <c:pt idx="113">
                  <c:v>477</c:v>
                </c:pt>
                <c:pt idx="114">
                  <c:v>533</c:v>
                </c:pt>
                <c:pt idx="115">
                  <c:v>539</c:v>
                </c:pt>
                <c:pt idx="116">
                  <c:v>514</c:v>
                </c:pt>
                <c:pt idx="117">
                  <c:v>482</c:v>
                </c:pt>
                <c:pt idx="118">
                  <c:v>511</c:v>
                </c:pt>
                <c:pt idx="119">
                  <c:v>547</c:v>
                </c:pt>
                <c:pt idx="120">
                  <c:v>511</c:v>
                </c:pt>
                <c:pt idx="121">
                  <c:v>494</c:v>
                </c:pt>
                <c:pt idx="122">
                  <c:v>532</c:v>
                </c:pt>
                <c:pt idx="123">
                  <c:v>548</c:v>
                </c:pt>
                <c:pt idx="124">
                  <c:v>511</c:v>
                </c:pt>
                <c:pt idx="125">
                  <c:v>525</c:v>
                </c:pt>
                <c:pt idx="126">
                  <c:v>509</c:v>
                </c:pt>
                <c:pt idx="127">
                  <c:v>526</c:v>
                </c:pt>
                <c:pt idx="128">
                  <c:v>475</c:v>
                </c:pt>
                <c:pt idx="129">
                  <c:v>475</c:v>
                </c:pt>
                <c:pt idx="130">
                  <c:v>535</c:v>
                </c:pt>
                <c:pt idx="131">
                  <c:v>572</c:v>
                </c:pt>
                <c:pt idx="132">
                  <c:v>520</c:v>
                </c:pt>
                <c:pt idx="133">
                  <c:v>487</c:v>
                </c:pt>
                <c:pt idx="134">
                  <c:v>520</c:v>
                </c:pt>
                <c:pt idx="135">
                  <c:v>526</c:v>
                </c:pt>
                <c:pt idx="136">
                  <c:v>485</c:v>
                </c:pt>
                <c:pt idx="137">
                  <c:v>502</c:v>
                </c:pt>
                <c:pt idx="138">
                  <c:v>535</c:v>
                </c:pt>
                <c:pt idx="139">
                  <c:v>538</c:v>
                </c:pt>
                <c:pt idx="140">
                  <c:v>510</c:v>
                </c:pt>
                <c:pt idx="141">
                  <c:v>492</c:v>
                </c:pt>
                <c:pt idx="142">
                  <c:v>515</c:v>
                </c:pt>
                <c:pt idx="143">
                  <c:v>547</c:v>
                </c:pt>
                <c:pt idx="144">
                  <c:v>514</c:v>
                </c:pt>
                <c:pt idx="145">
                  <c:v>515</c:v>
                </c:pt>
                <c:pt idx="146">
                  <c:v>523</c:v>
                </c:pt>
                <c:pt idx="147">
                  <c:v>536</c:v>
                </c:pt>
                <c:pt idx="148">
                  <c:v>475</c:v>
                </c:pt>
                <c:pt idx="149">
                  <c:v>475</c:v>
                </c:pt>
                <c:pt idx="150">
                  <c:v>488</c:v>
                </c:pt>
                <c:pt idx="151">
                  <c:v>543</c:v>
                </c:pt>
                <c:pt idx="152">
                  <c:v>543</c:v>
                </c:pt>
                <c:pt idx="153">
                  <c:v>504</c:v>
                </c:pt>
                <c:pt idx="154">
                  <c:v>529</c:v>
                </c:pt>
                <c:pt idx="155">
                  <c:v>565</c:v>
                </c:pt>
                <c:pt idx="156">
                  <c:v>502</c:v>
                </c:pt>
                <c:pt idx="157">
                  <c:v>459</c:v>
                </c:pt>
                <c:pt idx="158">
                  <c:v>485</c:v>
                </c:pt>
                <c:pt idx="159">
                  <c:v>531</c:v>
                </c:pt>
                <c:pt idx="160">
                  <c:v>514</c:v>
                </c:pt>
                <c:pt idx="161">
                  <c:v>500</c:v>
                </c:pt>
                <c:pt idx="162">
                  <c:v>556</c:v>
                </c:pt>
                <c:pt idx="163">
                  <c:v>540</c:v>
                </c:pt>
                <c:pt idx="164">
                  <c:v>516</c:v>
                </c:pt>
                <c:pt idx="165">
                  <c:v>487</c:v>
                </c:pt>
                <c:pt idx="166">
                  <c:v>509</c:v>
                </c:pt>
                <c:pt idx="167">
                  <c:v>527</c:v>
                </c:pt>
                <c:pt idx="168">
                  <c:v>497</c:v>
                </c:pt>
                <c:pt idx="169">
                  <c:v>494</c:v>
                </c:pt>
                <c:pt idx="170">
                  <c:v>556</c:v>
                </c:pt>
                <c:pt idx="171">
                  <c:v>566</c:v>
                </c:pt>
                <c:pt idx="172">
                  <c:v>542</c:v>
                </c:pt>
                <c:pt idx="173">
                  <c:v>520</c:v>
                </c:pt>
                <c:pt idx="174">
                  <c:v>503</c:v>
                </c:pt>
                <c:pt idx="175">
                  <c:v>507</c:v>
                </c:pt>
                <c:pt idx="176">
                  <c:v>471</c:v>
                </c:pt>
                <c:pt idx="177">
                  <c:v>466</c:v>
                </c:pt>
                <c:pt idx="178">
                  <c:v>510</c:v>
                </c:pt>
                <c:pt idx="179">
                  <c:v>563</c:v>
                </c:pt>
                <c:pt idx="180">
                  <c:v>556</c:v>
                </c:pt>
                <c:pt idx="181">
                  <c:v>513</c:v>
                </c:pt>
                <c:pt idx="182">
                  <c:v>514</c:v>
                </c:pt>
                <c:pt idx="183">
                  <c:v>504</c:v>
                </c:pt>
                <c:pt idx="184">
                  <c:v>472</c:v>
                </c:pt>
                <c:pt idx="185">
                  <c:v>473</c:v>
                </c:pt>
                <c:pt idx="186">
                  <c:v>519</c:v>
                </c:pt>
                <c:pt idx="187">
                  <c:v>552</c:v>
                </c:pt>
                <c:pt idx="188">
                  <c:v>510</c:v>
                </c:pt>
                <c:pt idx="189">
                  <c:v>487</c:v>
                </c:pt>
                <c:pt idx="190">
                  <c:v>514</c:v>
                </c:pt>
                <c:pt idx="191">
                  <c:v>547</c:v>
                </c:pt>
                <c:pt idx="192">
                  <c:v>502</c:v>
                </c:pt>
                <c:pt idx="193">
                  <c:v>486</c:v>
                </c:pt>
                <c:pt idx="194">
                  <c:v>533</c:v>
                </c:pt>
                <c:pt idx="195">
                  <c:v>562</c:v>
                </c:pt>
                <c:pt idx="196">
                  <c:v>507</c:v>
                </c:pt>
                <c:pt idx="197">
                  <c:v>500</c:v>
                </c:pt>
                <c:pt idx="198">
                  <c:v>513</c:v>
                </c:pt>
                <c:pt idx="199">
                  <c:v>533</c:v>
                </c:pt>
              </c:numCache>
            </c:numRef>
          </c:val>
          <c:smooth val="0"/>
        </c:ser>
        <c:dLbls>
          <c:showLegendKey val="0"/>
          <c:showVal val="0"/>
          <c:showCatName val="0"/>
          <c:showSerName val="0"/>
          <c:showPercent val="0"/>
          <c:showBubbleSize val="0"/>
        </c:dLbls>
        <c:marker val="1"/>
        <c:smooth val="0"/>
        <c:axId val="105384576"/>
        <c:axId val="105654912"/>
      </c:lineChart>
      <c:catAx>
        <c:axId val="105384576"/>
        <c:scaling>
          <c:orientation val="minMax"/>
        </c:scaling>
        <c:delete val="0"/>
        <c:axPos val="b"/>
        <c:title>
          <c:tx>
            <c:rich>
              <a:bodyPr/>
              <a:lstStyle/>
              <a:p>
                <a:pPr>
                  <a:defRPr/>
                </a:pPr>
                <a:r>
                  <a:rPr lang="ja-JP" altLang="en-US" dirty="0" smtClean="0"/>
                  <a:t>経過日数</a:t>
                </a:r>
                <a:endParaRPr lang="ja-JP" dirty="0"/>
              </a:p>
            </c:rich>
          </c:tx>
          <c:layout/>
          <c:overlay val="0"/>
        </c:title>
        <c:numFmt formatCode="General" sourceLinked="1"/>
        <c:majorTickMark val="out"/>
        <c:minorTickMark val="none"/>
        <c:tickLblPos val="nextTo"/>
        <c:txPr>
          <a:bodyPr/>
          <a:lstStyle/>
          <a:p>
            <a:pPr>
              <a:defRPr sz="1600"/>
            </a:pPr>
            <a:endParaRPr lang="ja-JP"/>
          </a:p>
        </c:txPr>
        <c:crossAx val="105654912"/>
        <c:crosses val="autoZero"/>
        <c:auto val="1"/>
        <c:lblAlgn val="ctr"/>
        <c:lblOffset val="100"/>
        <c:tickLblSkip val="20"/>
        <c:tickMarkSkip val="10"/>
        <c:noMultiLvlLbl val="0"/>
      </c:catAx>
      <c:valAx>
        <c:axId val="105654912"/>
        <c:scaling>
          <c:orientation val="minMax"/>
          <c:max val="1000"/>
        </c:scaling>
        <c:delete val="0"/>
        <c:axPos val="l"/>
        <c:majorGridlines/>
        <c:title>
          <c:tx>
            <c:rich>
              <a:bodyPr rot="-5400000" vert="horz"/>
              <a:lstStyle/>
              <a:p>
                <a:pPr>
                  <a:defRPr/>
                </a:pPr>
                <a:r>
                  <a:rPr lang="en-US" altLang="ja-JP" dirty="0" smtClean="0">
                    <a:effectLst/>
                    <a:latin typeface="+mn-ea"/>
                    <a:ea typeface="+mn-ea"/>
                  </a:rPr>
                  <a:t>Agent</a:t>
                </a:r>
                <a:r>
                  <a:rPr lang="ja-JP" altLang="en-US" dirty="0" smtClean="0">
                    <a:effectLst/>
                    <a:latin typeface="+mn-ea"/>
                    <a:ea typeface="+mn-ea"/>
                  </a:rPr>
                  <a:t>数</a:t>
                </a:r>
                <a:endParaRPr lang="ja-JP" altLang="ja-JP" dirty="0">
                  <a:effectLst/>
                  <a:latin typeface="+mn-ea"/>
                  <a:ea typeface="+mn-ea"/>
                </a:endParaRPr>
              </a:p>
            </c:rich>
          </c:tx>
          <c:layout/>
          <c:overlay val="0"/>
        </c:title>
        <c:numFmt formatCode="General" sourceLinked="1"/>
        <c:majorTickMark val="out"/>
        <c:minorTickMark val="none"/>
        <c:tickLblPos val="nextTo"/>
        <c:txPr>
          <a:bodyPr/>
          <a:lstStyle/>
          <a:p>
            <a:pPr>
              <a:defRPr sz="1600"/>
            </a:pPr>
            <a:endParaRPr lang="ja-JP"/>
          </a:p>
        </c:txPr>
        <c:crossAx val="105384576"/>
        <c:crosses val="autoZero"/>
        <c:crossBetween val="between"/>
      </c:valAx>
    </c:plotArea>
    <c:legend>
      <c:legendPos val="t"/>
      <c:layout/>
      <c:overlay val="0"/>
    </c:legend>
    <c:plotVisOnly val="1"/>
    <c:dispBlanksAs val="gap"/>
    <c:showDLblsOverMax val="0"/>
  </c:chart>
  <c:txPr>
    <a:bodyPr/>
    <a:lstStyle/>
    <a:p>
      <a:pPr>
        <a:defRPr sz="2000"/>
      </a:pPr>
      <a:endParaRPr lang="ja-JP"/>
    </a:p>
  </c:txPr>
  <c:externalData r:id="rId2">
    <c:autoUpdate val="0"/>
  </c:externalData>
</c:chartSpace>
</file>

<file path=ppt/drawings/drawing1.xml><?xml version="1.0" encoding="utf-8"?>
<c:userShapes xmlns:c="http://schemas.openxmlformats.org/drawingml/2006/chart">
  <cdr:relSizeAnchor xmlns:cdr="http://schemas.openxmlformats.org/drawingml/2006/chartDrawing">
    <cdr:from>
      <cdr:x>0.12396</cdr:x>
      <cdr:y>0.83337</cdr:y>
    </cdr:from>
    <cdr:to>
      <cdr:x>0.98805</cdr:x>
      <cdr:y>0.83337</cdr:y>
    </cdr:to>
    <cdr:cxnSp macro="">
      <cdr:nvCxnSpPr>
        <cdr:cNvPr id="7" name="直線矢印コネクタ 6"/>
        <cdr:cNvCxnSpPr/>
      </cdr:nvCxnSpPr>
      <cdr:spPr>
        <a:xfrm xmlns:a="http://schemas.openxmlformats.org/drawingml/2006/main">
          <a:off x="1115624" y="4500200"/>
          <a:ext cx="7776864" cy="0"/>
        </a:xfrm>
        <a:prstGeom xmlns:a="http://schemas.openxmlformats.org/drawingml/2006/main" prst="straightConnector1">
          <a:avLst/>
        </a:prstGeom>
        <a:ln xmlns:a="http://schemas.openxmlformats.org/drawingml/2006/main" w="19050">
          <a:tailEnd type="arrow"/>
        </a:ln>
      </cdr:spPr>
      <cdr:style>
        <a:lnRef xmlns:a="http://schemas.openxmlformats.org/drawingml/2006/main" idx="1">
          <a:schemeClr val="dk1"/>
        </a:lnRef>
        <a:fillRef xmlns:a="http://schemas.openxmlformats.org/drawingml/2006/main" idx="0">
          <a:schemeClr val="dk1"/>
        </a:fillRef>
        <a:effectRef xmlns:a="http://schemas.openxmlformats.org/drawingml/2006/main" idx="0">
          <a:schemeClr val="dk1"/>
        </a:effectRef>
        <a:fontRef xmlns:a="http://schemas.openxmlformats.org/drawingml/2006/main" idx="minor">
          <a:schemeClr val="tx1"/>
        </a:fontRef>
      </cdr:style>
    </cdr:cxn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2014/2/17</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jpe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2014/2/17</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39.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タイトルは読まない</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振動するって先にいうか</a:t>
            </a:r>
            <a:endParaRPr kumimoji="1" lang="en-US" altLang="ja-JP" dirty="0" smtClean="0"/>
          </a:p>
          <a:p>
            <a:r>
              <a:rPr kumimoji="1" lang="ja-JP" altLang="en-US" dirty="0" smtClean="0"/>
              <a:t>＝＝＝</a:t>
            </a:r>
            <a:endParaRPr kumimoji="1" lang="en-US" altLang="ja-JP" dirty="0" smtClean="0"/>
          </a:p>
          <a:p>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はじめの１００期間を拡大しています</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各ウイルス感染者数は、半周期ずれて振動しました。</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0964311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赤い部分に関して</a:t>
            </a:r>
            <a:endParaRPr kumimoji="1" lang="en-US" altLang="ja-JP" dirty="0" smtClean="0"/>
          </a:p>
          <a:p>
            <a:r>
              <a:rPr kumimoji="1" lang="ja-JP" altLang="en-US" dirty="0" smtClean="0"/>
              <a:t>ウイルスの設定を、重なる部分がある</a:t>
            </a:r>
            <a:r>
              <a:rPr kumimoji="1" lang="ja-JP" altLang="en-US" dirty="0" err="1" smtClean="0"/>
              <a:t>ようににして</a:t>
            </a:r>
            <a:r>
              <a:rPr kumimoji="1" lang="ja-JP" altLang="en-US" dirty="0" smtClean="0"/>
              <a:t>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655088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20</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21</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a:p>
            <a:pPr algn="l"/>
            <a:r>
              <a:rPr lang="ja-JP" altLang="en-US" dirty="0" smtClean="0"/>
              <a:t>＋抗原　細菌やウイルス、注射などで体内に入る蛋白質</a:t>
            </a:r>
            <a:endParaRPr lang="en-US" altLang="ja-JP" dirty="0" smtClean="0"/>
          </a:p>
          <a:p>
            <a:pPr algn="l"/>
            <a:r>
              <a:rPr lang="ja-JP" altLang="en-US" dirty="0" smtClean="0"/>
              <a:t>＋抗体　体内に侵入してきた細菌やウイルス、微生物に感染した細胞を抗原として認識して結合する</a:t>
            </a:r>
          </a:p>
          <a:p>
            <a:pPr algn="l"/>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33</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５秒</a:t>
            </a:r>
            <a:r>
              <a:rPr kumimoji="1" lang="ja-JP" altLang="en-US" dirty="0" smtClean="0"/>
              <a:t>たって変える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34</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en-US" altLang="ja-JP" dirty="0" smtClean="0"/>
          </a:p>
          <a:p>
            <a:endParaRPr kumimoji="1" lang="en-US" altLang="ja-JP" dirty="0" smtClean="0"/>
          </a:p>
          <a:p>
            <a:r>
              <a:rPr kumimoji="1" lang="en-US" altLang="ja-JP" dirty="0" smtClean="0"/>
              <a:t>ABEM</a:t>
            </a:r>
            <a:r>
              <a:rPr kumimoji="1" lang="ja-JP" altLang="en-US" dirty="0" smtClean="0"/>
              <a:t>について説明します</a:t>
            </a:r>
            <a:endParaRPr kumimoji="1" lang="en-US" altLang="ja-JP" dirty="0" smtClean="0"/>
          </a:p>
          <a:p>
            <a:r>
              <a:rPr kumimoji="1" lang="ja-JP" altLang="en-US" dirty="0" smtClean="0"/>
              <a:t>露口君の説明しました</a:t>
            </a:r>
            <a:r>
              <a:rPr kumimoji="1" lang="en-US" altLang="ja-JP" dirty="0" smtClean="0"/>
              <a:t>ABM</a:t>
            </a:r>
            <a:r>
              <a:rPr kumimoji="1" lang="ja-JP" altLang="en-US" dirty="0" smtClean="0"/>
              <a:t>を数理伝染びょうがくに応用したものが</a:t>
            </a:r>
            <a:r>
              <a:rPr kumimoji="1" lang="en-US" altLang="ja-JP" dirty="0" smtClean="0"/>
              <a:t>ABEM</a:t>
            </a:r>
            <a:r>
              <a:rPr kumimoji="1" lang="ja-JP" altLang="en-US" dirty="0" smtClean="0"/>
              <a:t>です。</a:t>
            </a:r>
            <a:endParaRPr kumimoji="1" lang="en-US" altLang="ja-JP" dirty="0" smtClean="0"/>
          </a:p>
          <a:p>
            <a:r>
              <a:rPr kumimoji="1" lang="ja-JP" altLang="en-US" dirty="0" smtClean="0"/>
              <a:t>通常の</a:t>
            </a:r>
            <a:r>
              <a:rPr kumimoji="1" lang="ja-JP" altLang="en-US" dirty="0" err="1" smtClean="0"/>
              <a:t>えぴでみっく</a:t>
            </a:r>
            <a:r>
              <a:rPr kumimoji="1" lang="ja-JP" altLang="en-US" dirty="0" smtClean="0"/>
              <a:t>モデルは微分方程式によってあらわされますが、</a:t>
            </a:r>
            <a:endParaRPr kumimoji="1" lang="en-US" altLang="ja-JP" dirty="0" smtClean="0"/>
          </a:p>
          <a:p>
            <a:r>
              <a:rPr kumimoji="1" lang="en-US" altLang="ja-JP" dirty="0" smtClean="0"/>
              <a:t>ABEM</a:t>
            </a:r>
            <a:r>
              <a:rPr kumimoji="1" lang="ja-JP" altLang="en-US" dirty="0" smtClean="0"/>
              <a:t>は</a:t>
            </a:r>
            <a:r>
              <a:rPr kumimoji="1" lang="en-US" altLang="ja-JP" dirty="0" smtClean="0"/>
              <a:t>ABM</a:t>
            </a:r>
            <a:r>
              <a:rPr kumimoji="1" lang="ja-JP" altLang="en-US" dirty="0" smtClean="0"/>
              <a:t>を用いて表されます。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35</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先行研究を紹介します。</a:t>
            </a:r>
            <a:endParaRPr kumimoji="1" lang="en-US" altLang="ja-JP" dirty="0" smtClean="0"/>
          </a:p>
          <a:p>
            <a:r>
              <a:rPr kumimoji="1" lang="ja-JP" altLang="en-US" dirty="0" smtClean="0"/>
              <a:t>免疫機構を表す電子</a:t>
            </a:r>
            <a:r>
              <a:rPr kumimoji="1" lang="ja-JP" altLang="en-US" dirty="0" err="1" smtClean="0"/>
              <a:t>たぐを</a:t>
            </a:r>
            <a:r>
              <a:rPr kumimoji="1" lang="ja-JP" altLang="en-US" dirty="0" smtClean="0"/>
              <a:t>持つ</a:t>
            </a:r>
            <a:r>
              <a:rPr kumimoji="1" lang="en-US" altLang="ja-JP" dirty="0" smtClean="0"/>
              <a:t>ABEM</a:t>
            </a:r>
            <a:r>
              <a:rPr kumimoji="1" lang="ja-JP" altLang="en-US" dirty="0" smtClean="0"/>
              <a:t>の研究ではこれら３つの研究が有名です。</a:t>
            </a:r>
            <a:endParaRPr kumimoji="1" lang="en-US" altLang="ja-JP" dirty="0" smtClean="0"/>
          </a:p>
          <a:p>
            <a:endParaRPr kumimoji="1" lang="en-US" altLang="ja-JP" dirty="0" smtClean="0"/>
          </a:p>
          <a:p>
            <a:r>
              <a:rPr kumimoji="1" lang="ja-JP" altLang="en-US" dirty="0" smtClean="0"/>
              <a:t>（（（活字を大きくする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36</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本研究ではＡＢＭを道具として使用します。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37</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39</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抗体は結合する際、その全体を認識するわけではなく、抗原の比較的小さな一部分のみを認識して結合する。</a:t>
            </a:r>
            <a:endParaRPr kumimoji="1" lang="ja-JP" altLang="en-US"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25247282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免疫は、自然免疫と獲得免疫に大別される</a:t>
            </a:r>
            <a:endParaRPr kumimoji="1" lang="en-US" altLang="ja-JP" dirty="0" smtClean="0"/>
          </a:p>
          <a:p>
            <a:r>
              <a:rPr kumimoji="1" lang="ja-JP" altLang="en-US" dirty="0" smtClean="0"/>
              <a:t>自然免疫は先天的、獲得免疫は後天的である</a:t>
            </a:r>
            <a:endParaRPr kumimoji="1" lang="en-US" altLang="ja-JP" dirty="0" smtClean="0"/>
          </a:p>
          <a:p>
            <a:r>
              <a:rPr kumimoji="1" lang="ja-JP" altLang="en-US" dirty="0" smtClean="0"/>
              <a:t>このモデルでの抗原抗体反応は、獲得免疫に焦点を当てている。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2640462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44</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感染症の周期的流行現象</a:t>
            </a:r>
            <a:endParaRPr kumimoji="1" lang="en-US" altLang="ja-JP" smtClean="0"/>
          </a:p>
          <a:p>
            <a:r>
              <a:rPr kumimoji="1" lang="ja-JP" altLang="en-US" smtClean="0"/>
              <a:t>を</a:t>
            </a:r>
            <a:r>
              <a:rPr kumimoji="1" lang="ja-JP" altLang="en-US" dirty="0" smtClean="0"/>
              <a:t>解明する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47</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52</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54</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55</a:t>
            </a:fld>
            <a:endParaRPr kumimoji="1" lang="ja-JP" altLang="en-US"/>
          </a:p>
        </p:txBody>
      </p:sp>
    </p:spTree>
    <p:extLst>
      <p:ext uri="{BB962C8B-B14F-4D97-AF65-F5344CB8AC3E}">
        <p14:creationId xmlns:p14="http://schemas.microsoft.com/office/powerpoint/2010/main" val="2251972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a:p>
            <a:endParaRPr kumimoji="1" lang="en-US" altLang="ja-JP" dirty="0" smtClean="0"/>
          </a:p>
          <a:p>
            <a:r>
              <a:rPr kumimoji="1" lang="ja-JP" altLang="en-US" dirty="0" smtClean="0"/>
              <a:t>＝＝＝</a:t>
            </a:r>
            <a:endParaRPr kumimoji="1" lang="en-US" altLang="ja-JP" dirty="0" smtClean="0"/>
          </a:p>
          <a:p>
            <a:r>
              <a:rPr kumimoji="1" lang="ja-JP" altLang="en-US" dirty="0" smtClean="0"/>
              <a:t>通常の数理疫学モデルはケルマック</a:t>
            </a:r>
            <a:r>
              <a:rPr kumimoji="1" lang="ja-JP" altLang="en-US" dirty="0" err="1" smtClean="0"/>
              <a:t>まっけんど</a:t>
            </a:r>
            <a:r>
              <a:rPr kumimoji="1" lang="ja-JP" altLang="en-US" dirty="0" smtClean="0"/>
              <a:t>リックのような微分方程式によって表現されるが、</a:t>
            </a:r>
            <a:endParaRPr kumimoji="1" lang="en-US" altLang="ja-JP" dirty="0" smtClean="0"/>
          </a:p>
          <a:p>
            <a:r>
              <a:rPr kumimoji="1" lang="ja-JP" altLang="en-US" dirty="0" smtClean="0"/>
              <a:t>このようなモデルには抗原抗体反応のような免疫機構の詳細は組み込まれていない。</a:t>
            </a:r>
            <a:endParaRPr kumimoji="1" lang="en-US" altLang="ja-JP" dirty="0" smtClean="0"/>
          </a:p>
          <a:p>
            <a:r>
              <a:rPr kumimoji="1" lang="ja-JP" altLang="en-US" dirty="0" smtClean="0"/>
              <a:t>本研究では各えーじぇんとに電子タグを持たせることにより、抗原抗体反応をはじめとする免疫機構の詳細を</a:t>
            </a:r>
            <a:endParaRPr kumimoji="1" lang="en-US" altLang="ja-JP" dirty="0" smtClean="0"/>
          </a:p>
          <a:p>
            <a:r>
              <a:rPr kumimoji="1" lang="ja-JP" altLang="en-US" dirty="0" smtClean="0"/>
              <a:t>モデルに組み込むことができる。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微分方程式が用いられる決定論的</a:t>
            </a:r>
            <a:r>
              <a:rPr kumimoji="1" lang="ja-JP" altLang="en-US" dirty="0" err="1" smtClean="0"/>
              <a:t>なえぴでみっくも</a:t>
            </a:r>
            <a:r>
              <a:rPr kumimoji="1" lang="ja-JP" altLang="en-US" dirty="0" smtClean="0"/>
              <a:t>でるに比べて</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8392683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a:p>
            <a:endParaRPr kumimoji="1" lang="en-US" altLang="ja-JP" dirty="0" smtClean="0"/>
          </a:p>
          <a:p>
            <a:r>
              <a:rPr kumimoji="1" lang="ja-JP" altLang="en-US" dirty="0" smtClean="0"/>
              <a:t>この考え方に基づいて、すべての遺伝子配列は電子タグによって表現することができる。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a:p>
            <a:endParaRPr kumimoji="1" lang="en-US" altLang="ja-JP" dirty="0" smtClean="0"/>
          </a:p>
          <a:p>
            <a:r>
              <a:rPr kumimoji="1" lang="ja-JP" altLang="en-US" dirty="0" smtClean="0"/>
              <a:t>（（（</a:t>
            </a:r>
            <a:r>
              <a:rPr kumimoji="1" lang="ja-JP" altLang="en-US" dirty="0" err="1" smtClean="0"/>
              <a:t>たぐを</a:t>
            </a:r>
            <a:r>
              <a:rPr kumimoji="1" lang="ja-JP" altLang="en-US" dirty="0" smtClean="0"/>
              <a:t>短くする</a:t>
            </a:r>
            <a:endParaRPr kumimoji="1" lang="en-US" altLang="ja-JP" dirty="0" smtClean="0"/>
          </a:p>
          <a:p>
            <a:r>
              <a:rPr kumimoji="1" lang="ja-JP" altLang="en-US" dirty="0" smtClean="0"/>
              <a:t>（（（数字を大きく</a:t>
            </a:r>
            <a:endParaRPr kumimoji="1" lang="en-US" altLang="ja-JP" dirty="0" smtClean="0"/>
          </a:p>
          <a:p>
            <a:r>
              <a:rPr kumimoji="1" lang="ja-JP" altLang="en-US" dirty="0" smtClean="0"/>
              <a:t>（（（緑</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数値実験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20766693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次のパターンが見つかりました</a:t>
            </a:r>
            <a:endParaRPr kumimoji="1" lang="en-US" altLang="ja-JP" dirty="0" smtClean="0"/>
          </a:p>
          <a:p>
            <a:r>
              <a:rPr kumimoji="1" lang="ja-JP" altLang="en-US" dirty="0" smtClean="0"/>
              <a:t>振動するしない</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2186923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4E82A0FA-9F25-49B4-8C2B-42C70D2E58FD}"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9008280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55B3F2E-E93F-467D-A639-9F1D3608445C}"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412676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ED663D83-4B47-472B-B938-561D922B5D57}"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76812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B72C7247-49C4-4866-A5D1-5F1BD34DD0B1}"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6454741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44491F02-B35B-42A9-9F31-2CFB08A04287}" type="datetime1">
              <a:rPr kumimoji="1" lang="ja-JP" altLang="en-US" smtClean="0"/>
              <a:t>2014/2/17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7613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15A85486-B549-470B-950D-59E77DA85D2F}"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9346558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3F5A4FE3-3C06-40FB-AB2F-147561F1B746}" type="datetime1">
              <a:rPr kumimoji="1" lang="ja-JP" altLang="en-US" smtClean="0"/>
              <a:t>2014/2/17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2502004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EAF0DA89-F9F3-4FC0-8073-98C4E0E71CEF}" type="datetime1">
              <a:rPr kumimoji="1" lang="ja-JP" altLang="en-US" smtClean="0"/>
              <a:t>2014/2/17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180809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D820562C-0286-46FD-80CC-A07FF0338115}" type="datetime1">
              <a:rPr kumimoji="1" lang="ja-JP" altLang="en-US" smtClean="0"/>
              <a:t>2014/2/17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696425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F785875D-51AD-4C7F-84B5-BC49588A1440}"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19459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EEBAAFA9-262E-4F6C-8FB8-C844DC0AA3A8}" type="datetime1">
              <a:rPr kumimoji="1" lang="ja-JP" altLang="en-US" smtClean="0"/>
              <a:t>2014/2/17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722487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A30129-61BF-47F0-BF5B-BA3D46EAF780}" type="datetime1">
              <a:rPr kumimoji="1" lang="ja-JP" altLang="en-US" smtClean="0"/>
              <a:t>2014/2/17</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0273809"/>
      </p:ext>
    </p:extLst>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chart" Target="../charts/chart1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数値実験結果</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10</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3171168890"/>
              </p:ext>
            </p:extLst>
          </p:nvPr>
        </p:nvGraphicFramePr>
        <p:xfrm>
          <a:off x="443626" y="2204864"/>
          <a:ext cx="8256748" cy="3294856"/>
        </p:xfrm>
        <a:graphic>
          <a:graphicData uri="http://schemas.openxmlformats.org/drawingml/2006/table">
            <a:tbl>
              <a:tblPr firstRow="1" bandRow="1">
                <a:tableStyleId>{69C7853C-536D-4A76-A0AE-DD22124D55A5}</a:tableStyleId>
              </a:tblPr>
              <a:tblGrid>
                <a:gridCol w="2904238"/>
                <a:gridCol w="5352510"/>
              </a:tblGrid>
              <a:tr h="370840">
                <a:tc>
                  <a:txBody>
                    <a:bodyPr/>
                    <a:lstStyle/>
                    <a:p>
                      <a:pPr algn="ctr"/>
                      <a:r>
                        <a:rPr kumimoji="1" lang="ja-JP" altLang="en-US" sz="2800" dirty="0" smtClean="0"/>
                        <a:t>パターン</a:t>
                      </a:r>
                      <a:endParaRPr kumimoji="1" lang="ja-JP" altLang="en-US" sz="2800" dirty="0"/>
                    </a:p>
                  </a:txBody>
                  <a:tcPr anchor="ctr"/>
                </a:tc>
                <a:tc>
                  <a:txBody>
                    <a:bodyPr/>
                    <a:lstStyle/>
                    <a:p>
                      <a:pPr algn="ctr"/>
                      <a:r>
                        <a:rPr kumimoji="1" lang="ja-JP" altLang="en-US" sz="2800" dirty="0" smtClean="0"/>
                        <a:t>グラフの特徴</a:t>
                      </a:r>
                      <a:endParaRPr kumimoji="1" lang="ja-JP" altLang="en-US" sz="2800" dirty="0"/>
                    </a:p>
                  </a:txBody>
                  <a:tcPr anchor="ctr"/>
                </a:tc>
              </a:tr>
              <a:tr h="976496">
                <a:tc>
                  <a:txBody>
                    <a:bodyPr/>
                    <a:lstStyle/>
                    <a:p>
                      <a:pPr algn="ctr"/>
                      <a:r>
                        <a:rPr kumimoji="1" lang="ja-JP" altLang="en-US" sz="2800" dirty="0" smtClean="0"/>
                        <a:t>振動</a:t>
                      </a:r>
                      <a:endParaRPr kumimoji="1" lang="ja-JP" altLang="en-US" sz="2800" dirty="0"/>
                    </a:p>
                  </a:txBody>
                  <a:tcPr anchor="ctr"/>
                </a:tc>
                <a:tc>
                  <a:txBody>
                    <a:bodyPr/>
                    <a:lstStyle/>
                    <a:p>
                      <a:pPr algn="l"/>
                      <a:r>
                        <a:rPr kumimoji="1" lang="ja-JP" altLang="en-US" sz="2800" dirty="0" smtClean="0"/>
                        <a:t>感染者、免疫獲得者が振動する。</a:t>
                      </a:r>
                      <a:endParaRPr kumimoji="1" lang="ja-JP" altLang="en-US" sz="2800" dirty="0"/>
                    </a:p>
                  </a:txBody>
                  <a:tcPr anchor="ctr"/>
                </a:tc>
              </a:tr>
              <a:tr h="1800200">
                <a:tc>
                  <a:txBody>
                    <a:bodyPr/>
                    <a:lstStyle/>
                    <a:p>
                      <a:pPr algn="ctr"/>
                      <a:r>
                        <a:rPr kumimoji="1" lang="ja-JP" altLang="en-US" sz="2800" dirty="0" smtClean="0"/>
                        <a:t>オーバーラップ</a:t>
                      </a:r>
                      <a:endParaRPr kumimoji="1" lang="ja-JP" altLang="en-US" sz="2800" dirty="0"/>
                    </a:p>
                  </a:txBody>
                  <a:tcPr anchor="ctr"/>
                </a:tc>
                <a:tc>
                  <a:txBody>
                    <a:bodyPr/>
                    <a:lstStyle/>
                    <a:p>
                      <a:pPr algn="l"/>
                      <a:r>
                        <a:rPr kumimoji="1" lang="ja-JP" altLang="en-US" sz="2800" dirty="0" smtClean="0"/>
                        <a:t>全ウイルスに対する免疫獲得者が増えていく。</a:t>
                      </a:r>
                      <a:endParaRPr kumimoji="1" lang="ja-JP" altLang="en-US" sz="2800" dirty="0"/>
                    </a:p>
                  </a:txBody>
                  <a:tcPr anchor="ctr"/>
                </a:tc>
              </a:tr>
            </a:tbl>
          </a:graphicData>
        </a:graphic>
      </p:graphicFrame>
    </p:spTree>
    <p:extLst>
      <p:ext uri="{BB962C8B-B14F-4D97-AF65-F5344CB8AC3E}">
        <p14:creationId xmlns:p14="http://schemas.microsoft.com/office/powerpoint/2010/main" val="306847271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36326885"/>
              </p:ext>
            </p:extLst>
          </p:nvPr>
        </p:nvGraphicFramePr>
        <p:xfrm>
          <a:off x="446956" y="2204864"/>
          <a:ext cx="8250088" cy="2706112"/>
        </p:xfrm>
        <a:graphic>
          <a:graphicData uri="http://schemas.openxmlformats.org/drawingml/2006/table">
            <a:tbl>
              <a:tblPr firstRow="1" bandRow="1">
                <a:tableStyleId>{69C7853C-536D-4A76-A0AE-DD22124D55A5}</a:tableStyleId>
              </a:tblPr>
              <a:tblGrid>
                <a:gridCol w="2057400"/>
                <a:gridCol w="1504254"/>
                <a:gridCol w="4688434"/>
              </a:tblGrid>
              <a:tr h="370840">
                <a:tc>
                  <a:txBody>
                    <a:bodyPr/>
                    <a:lstStyle/>
                    <a:p>
                      <a:pPr algn="ctr"/>
                      <a:endParaRPr kumimoji="1" lang="ja-JP" altLang="en-US" sz="2800" b="1" i="0" u="none" dirty="0">
                        <a:effectLst/>
                      </a:endParaRPr>
                    </a:p>
                  </a:txBody>
                  <a:tcPr anchor="ctr"/>
                </a:tc>
                <a:tc gridSpan="2">
                  <a:txBody>
                    <a:bodyPr/>
                    <a:lstStyle/>
                    <a:p>
                      <a:pPr algn="ctr"/>
                      <a:r>
                        <a:rPr kumimoji="1" lang="ja-JP" altLang="en-US" sz="2800" b="1" i="0" u="none" dirty="0" smtClean="0">
                          <a:effectLst/>
                        </a:rPr>
                        <a:t>電子タグ</a:t>
                      </a:r>
                      <a:endParaRPr kumimoji="1" lang="ja-JP" altLang="en-US" sz="2800" b="1" i="0" u="none" dirty="0">
                        <a:effectLst/>
                      </a:endParaRPr>
                    </a:p>
                  </a:txBody>
                  <a:tcPr anchor="ctr"/>
                </a:tc>
                <a:tc hMerge="1">
                  <a:txBody>
                    <a:bodyPr/>
                    <a:lstStyle/>
                    <a:p>
                      <a:pPr algn="ctr"/>
                      <a:endParaRPr kumimoji="1" lang="ja-JP" altLang="en-US" sz="2800" b="1" i="0" u="none" dirty="0">
                        <a:effectLst/>
                      </a:endParaRPr>
                    </a:p>
                  </a:txBody>
                  <a:tcPr anchor="ctr"/>
                </a:tc>
              </a:tr>
              <a:tr h="370840">
                <a:tc>
                  <a:txBody>
                    <a:bodyPr/>
                    <a:lstStyle/>
                    <a:p>
                      <a:pPr algn="ctr"/>
                      <a:endParaRPr kumimoji="1" lang="ja-JP" altLang="en-US" sz="2800" b="1" i="0" u="none" dirty="0">
                        <a:effectLst/>
                      </a:endParaRPr>
                    </a:p>
                  </a:txBody>
                  <a:tcPr anchor="ctr"/>
                </a:tc>
                <a:tc>
                  <a:txBody>
                    <a:bodyPr/>
                    <a:lstStyle/>
                    <a:p>
                      <a:pPr algn="ctr"/>
                      <a:r>
                        <a:rPr kumimoji="1" lang="ja-JP" altLang="en-US" sz="2800" b="0" i="0" u="none" dirty="0" smtClean="0">
                          <a:effectLst/>
                        </a:rPr>
                        <a:t>長さ</a:t>
                      </a:r>
                      <a:endParaRPr kumimoji="1" lang="ja-JP" altLang="en-US" sz="2800" b="0" i="0" u="none" dirty="0">
                        <a:effectLst/>
                      </a:endParaRPr>
                    </a:p>
                  </a:txBody>
                  <a:tcPr anchor="ctr"/>
                </a:tc>
                <a:tc>
                  <a:txBody>
                    <a:bodyPr/>
                    <a:lstStyle/>
                    <a:p>
                      <a:pPr algn="ctr"/>
                      <a:r>
                        <a:rPr kumimoji="1" lang="ja-JP" altLang="en-US" sz="2800" b="0" i="0" u="none" dirty="0" smtClean="0">
                          <a:effectLst/>
                        </a:rPr>
                        <a:t>配列</a:t>
                      </a:r>
                      <a:endParaRPr kumimoji="1" lang="ja-JP" altLang="en-US" sz="2800" b="0" i="0" u="none" dirty="0">
                        <a:effectLst/>
                      </a:endParaRPr>
                    </a:p>
                  </a:txBody>
                  <a:tcPr anchor="ctr"/>
                </a:tc>
              </a:tr>
              <a:tr h="633472">
                <a:tc>
                  <a:txBody>
                    <a:bodyPr/>
                    <a:lstStyle/>
                    <a:p>
                      <a:pPr algn="ctr"/>
                      <a:r>
                        <a:rPr kumimoji="1" lang="ja-JP" altLang="en-US" sz="2800" b="0" u="none" dirty="0" smtClean="0">
                          <a:effectLst/>
                        </a:rPr>
                        <a:t>エージェント</a:t>
                      </a:r>
                      <a:endParaRPr kumimoji="1" lang="ja-JP" altLang="en-US" sz="2800" b="0" i="0" u="none" dirty="0">
                        <a:effectLst/>
                      </a:endParaRPr>
                    </a:p>
                  </a:txBody>
                  <a:tcPr anchor="ctr"/>
                </a:tc>
                <a:tc>
                  <a:txBody>
                    <a:bodyPr/>
                    <a:lstStyle/>
                    <a:p>
                      <a:pPr algn="ctr"/>
                      <a:r>
                        <a:rPr kumimoji="1" lang="en-US" altLang="ja-JP" sz="2800" b="0" i="0" u="none" dirty="0" smtClean="0">
                          <a:effectLst/>
                        </a:rPr>
                        <a:t>20</a:t>
                      </a:r>
                      <a:endParaRPr kumimoji="1" lang="ja-JP" altLang="en-US" sz="2800" b="0" i="0" u="none" dirty="0">
                        <a:effectLst/>
                      </a:endParaRPr>
                    </a:p>
                  </a:txBody>
                  <a:tcPr anchor="ctr"/>
                </a:tc>
                <a:tc>
                  <a:txBody>
                    <a:bodyPr/>
                    <a:lstStyle/>
                    <a:p>
                      <a:pPr algn="ctr"/>
                      <a:r>
                        <a:rPr kumimoji="1" lang="ja-JP" altLang="en-US" sz="2800" b="0" i="0" u="none" dirty="0" smtClean="0">
                          <a:effectLst/>
                        </a:rPr>
                        <a:t>ランダム</a:t>
                      </a:r>
                      <a:endParaRPr kumimoji="1" lang="ja-JP" altLang="en-US" sz="2800" b="0" i="0" u="none" dirty="0">
                        <a:effectLst/>
                      </a:endParaRPr>
                    </a:p>
                  </a:txBody>
                  <a:tcPr anchor="ctr"/>
                </a:tc>
              </a:tr>
              <a:tr h="370840">
                <a:tc rowSpan="2">
                  <a:txBody>
                    <a:bodyPr/>
                    <a:lstStyle/>
                    <a:p>
                      <a:pPr algn="ctr"/>
                      <a:r>
                        <a:rPr kumimoji="1" lang="ja-JP" altLang="en-US" sz="2800" b="0" u="none" dirty="0" smtClean="0">
                          <a:effectLst/>
                        </a:rPr>
                        <a:t>ウイルス</a:t>
                      </a:r>
                      <a:endParaRPr kumimoji="1" lang="ja-JP" altLang="en-US" sz="2800" b="0" i="0" u="none" dirty="0">
                        <a:effectLst/>
                      </a:endParaRPr>
                    </a:p>
                  </a:txBody>
                  <a:tcPr anchor="ctr"/>
                </a:tc>
                <a:tc rowSpan="2">
                  <a:txBody>
                    <a:bodyPr/>
                    <a:lstStyle/>
                    <a:p>
                      <a:pPr algn="ctr"/>
                      <a:r>
                        <a:rPr kumimoji="1" lang="en-US" altLang="ja-JP" sz="2800" b="0" i="0" u="none" dirty="0" smtClean="0">
                          <a:effectLst/>
                        </a:rPr>
                        <a:t>12</a:t>
                      </a:r>
                      <a:endParaRPr kumimoji="1" lang="ja-JP" altLang="en-US" sz="2800" b="0" i="0" u="none" dirty="0">
                        <a:effectLst/>
                      </a:endParaRPr>
                    </a:p>
                  </a:txBody>
                  <a:tcPr anchor="ctr"/>
                </a:tc>
                <a:tc>
                  <a:txBody>
                    <a:bodyPr/>
                    <a:lstStyle/>
                    <a:p>
                      <a:pPr algn="ctr"/>
                      <a:r>
                        <a:rPr kumimoji="1" lang="en-US" altLang="ja-JP" sz="2800" b="1" u="none" dirty="0" smtClean="0">
                          <a:effectLst/>
                        </a:rPr>
                        <a:t>“000000000000”</a:t>
                      </a:r>
                      <a:endParaRPr kumimoji="1" lang="ja-JP" altLang="en-US" sz="2800" b="1" i="0" u="none" dirty="0">
                        <a:effectLst/>
                      </a:endParaRPr>
                    </a:p>
                  </a:txBody>
                  <a:tcPr anchor="ctr"/>
                </a:tc>
              </a:tr>
              <a:tr h="490448">
                <a:tc vMerge="1">
                  <a:txBody>
                    <a:bodyPr/>
                    <a:lstStyle/>
                    <a:p>
                      <a:pPr algn="ctr"/>
                      <a:endParaRPr kumimoji="1" lang="ja-JP" altLang="en-US" b="1" i="0" u="none" dirty="0">
                        <a:effectLst/>
                      </a:endParaRPr>
                    </a:p>
                  </a:txBody>
                  <a:tcPr/>
                </a:tc>
                <a:tc vMerge="1">
                  <a:txBody>
                    <a:bodyPr/>
                    <a:lstStyle/>
                    <a:p>
                      <a:endParaRPr kumimoji="1" lang="ja-JP" altLang="en-US"/>
                    </a:p>
                  </a:txBody>
                  <a:tcPr/>
                </a:tc>
                <a:tc>
                  <a:txBody>
                    <a:bodyPr/>
                    <a:lstStyle/>
                    <a:p>
                      <a:pPr algn="ctr"/>
                      <a:r>
                        <a:rPr kumimoji="1" lang="en-US" altLang="ja-JP" sz="2800" b="1" u="none" dirty="0" smtClean="0">
                          <a:effectLst/>
                        </a:rPr>
                        <a:t>“111111111111”</a:t>
                      </a:r>
                      <a:endParaRPr kumimoji="1" lang="ja-JP" altLang="en-US" sz="2800" b="1" i="0" u="none" dirty="0">
                        <a:effectLst/>
                      </a:endParaRPr>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11</a:t>
            </a:fld>
            <a:endParaRPr kumimoji="1" lang="ja-JP" altLang="en-US" sz="3600"/>
          </a:p>
        </p:txBody>
      </p:sp>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25" y="764704"/>
            <a:ext cx="8997950" cy="53959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12</a:t>
            </a:fld>
            <a:endParaRPr kumimoji="1" lang="ja-JP" altLang="en-US" sz="3600"/>
          </a:p>
        </p:txBody>
      </p:sp>
      <p:cxnSp>
        <p:nvCxnSpPr>
          <p:cNvPr id="10" name="直線矢印コネクタ 9"/>
          <p:cNvCxnSpPr/>
          <p:nvPr/>
        </p:nvCxnSpPr>
        <p:spPr>
          <a:xfrm>
            <a:off x="1187624" y="5248502"/>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1" name="直線矢印コネクタ 10"/>
          <p:cNvCxnSpPr/>
          <p:nvPr/>
        </p:nvCxnSpPr>
        <p:spPr>
          <a:xfrm flipV="1">
            <a:off x="1206000" y="122530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8" name="図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4" name="正方形/長方形 3"/>
          <p:cNvSpPr/>
          <p:nvPr/>
        </p:nvSpPr>
        <p:spPr>
          <a:xfrm>
            <a:off x="111561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
        <p:nvSpPr>
          <p:cNvPr id="5" name="正方形/長方形 4"/>
          <p:cNvSpPr/>
          <p:nvPr/>
        </p:nvSpPr>
        <p:spPr>
          <a:xfrm>
            <a:off x="7956376" y="1556792"/>
            <a:ext cx="864096" cy="2376264"/>
          </a:xfrm>
          <a:prstGeom prst="rect">
            <a:avLst/>
          </a:prstGeom>
          <a:noFill/>
          <a:ln w="5715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2339964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30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68426418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13</a:t>
            </a:fld>
            <a:endParaRPr kumimoji="1" lang="ja-JP" altLang="en-US" sz="3600"/>
          </a:p>
        </p:txBody>
      </p:sp>
      <p:pic>
        <p:nvPicPr>
          <p:cNvPr id="8" name="図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Tree>
    <p:extLst>
      <p:ext uri="{BB962C8B-B14F-4D97-AF65-F5344CB8AC3E}">
        <p14:creationId xmlns:p14="http://schemas.microsoft.com/office/powerpoint/2010/main" val="42086510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14</a:t>
            </a:fld>
            <a:endParaRPr kumimoji="1" lang="ja-JP" altLang="en-US" sz="3600"/>
          </a:p>
        </p:txBody>
      </p:sp>
      <p:graphicFrame>
        <p:nvGraphicFramePr>
          <p:cNvPr id="4" name="グラフ 3"/>
          <p:cNvGraphicFramePr>
            <a:graphicFrameLocks/>
          </p:cNvGraphicFramePr>
          <p:nvPr>
            <p:extLst>
              <p:ext uri="{D42A27DB-BD31-4B8C-83A1-F6EECF244321}">
                <p14:modId xmlns:p14="http://schemas.microsoft.com/office/powerpoint/2010/main" val="396120162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5" name="図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6" name="直線矢印コネクタ 5"/>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7" name="直線矢印コネクタ 6"/>
          <p:cNvCxnSpPr/>
          <p:nvPr/>
        </p:nvCxnSpPr>
        <p:spPr>
          <a:xfrm>
            <a:off x="1187624"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8972210"/>
      </p:ext>
    </p:extLst>
  </p:cSld>
  <p:clrMapOvr>
    <a:masterClrMapping/>
  </p:clrMapOvr>
  <p:transition spd="slow">
    <p:push/>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15</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1914417582"/>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097137" y="5228009"/>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097137"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640019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16</a:t>
            </a:fld>
            <a:endParaRPr kumimoji="1" lang="ja-JP" altLang="en-US" sz="3600"/>
          </a:p>
        </p:txBody>
      </p:sp>
      <p:graphicFrame>
        <p:nvGraphicFramePr>
          <p:cNvPr id="3" name="グラフ 2"/>
          <p:cNvGraphicFramePr>
            <a:graphicFrameLocks/>
          </p:cNvGraphicFramePr>
          <p:nvPr>
            <p:extLst>
              <p:ext uri="{D42A27DB-BD31-4B8C-83A1-F6EECF244321}">
                <p14:modId xmlns:p14="http://schemas.microsoft.com/office/powerpoint/2010/main" val="1920500362"/>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cxnSp>
        <p:nvCxnSpPr>
          <p:cNvPr id="5" name="直線矢印コネクタ 4"/>
          <p:cNvCxnSpPr/>
          <p:nvPr/>
        </p:nvCxnSpPr>
        <p:spPr>
          <a:xfrm>
            <a:off x="1128812" y="5229200"/>
            <a:ext cx="7848872" cy="1191"/>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cxnSp>
        <p:nvCxnSpPr>
          <p:cNvPr id="6" name="直線矢印コネクタ 5"/>
          <p:cNvCxnSpPr/>
          <p:nvPr/>
        </p:nvCxnSpPr>
        <p:spPr>
          <a:xfrm flipV="1">
            <a:off x="1110333" y="1195561"/>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0578679"/>
      </p:ext>
    </p:extLst>
  </p:cSld>
  <p:clrMapOvr>
    <a:masterClrMapping/>
  </p:clrMapOvr>
  <p:transition spd="slow">
    <p:push/>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smtClean="0"/>
              <a:t>各ウイルスは半周期ずれてグラフが振動している。</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17</a:t>
            </a:fld>
            <a:endParaRPr kumimoji="1" lang="ja-JP" altLang="en-US" sz="360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916564719"/>
              </p:ext>
            </p:extLst>
          </p:nvPr>
        </p:nvGraphicFramePr>
        <p:xfrm>
          <a:off x="457200" y="2211680"/>
          <a:ext cx="8219256" cy="2729488"/>
        </p:xfrm>
        <a:graphic>
          <a:graphicData uri="http://schemas.openxmlformats.org/drawingml/2006/table">
            <a:tbl>
              <a:tblPr firstRow="1" bandRow="1">
                <a:tableStyleId>{69C7853C-536D-4A76-A0AE-DD22124D55A5}</a:tableStyleId>
              </a:tblPr>
              <a:tblGrid>
                <a:gridCol w="2026568"/>
                <a:gridCol w="1264444"/>
                <a:gridCol w="4928244"/>
              </a:tblGrid>
              <a:tr h="370840">
                <a:tc>
                  <a:txBody>
                    <a:bodyPr/>
                    <a:lstStyle/>
                    <a:p>
                      <a:pPr algn="ctr"/>
                      <a:endParaRPr kumimoji="1" lang="ja-JP" altLang="en-US" sz="2800" b="1" dirty="0"/>
                    </a:p>
                  </a:txBody>
                  <a:tcPr anchor="ct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kumimoji="1" lang="ja-JP" altLang="en-US" sz="2800" b="1" dirty="0" smtClean="0"/>
                        <a:t>電子タグ</a:t>
                      </a:r>
                    </a:p>
                  </a:txBody>
                  <a:tcPr anchor="ctr"/>
                </a:tc>
                <a:tc hMerge="1">
                  <a:txBody>
                    <a:bodyPr/>
                    <a:lstStyle/>
                    <a:p>
                      <a:pPr algn="ctr"/>
                      <a:endParaRPr kumimoji="1" lang="ja-JP" altLang="en-US" sz="2800" b="1" dirty="0"/>
                    </a:p>
                  </a:txBody>
                  <a:tcPr anchor="ctr"/>
                </a:tc>
              </a:tr>
              <a:tr h="370840">
                <a:tc>
                  <a:txBody>
                    <a:bodyPr/>
                    <a:lstStyle/>
                    <a:p>
                      <a:pPr algn="ctr"/>
                      <a:endParaRPr kumimoji="1" lang="ja-JP" altLang="en-US" sz="2800" b="1" dirty="0"/>
                    </a:p>
                  </a:txBody>
                  <a:tcPr anchor="ctr"/>
                </a:tc>
                <a:tc>
                  <a:txBody>
                    <a:bodyPr/>
                    <a:lstStyle/>
                    <a:p>
                      <a:pPr algn="ctr"/>
                      <a:r>
                        <a:rPr kumimoji="1" lang="ja-JP" altLang="en-US" sz="2800" b="0" dirty="0" smtClean="0"/>
                        <a:t>長さ</a:t>
                      </a:r>
                      <a:endParaRPr kumimoji="1" lang="ja-JP" altLang="en-US" sz="2800" b="0" dirty="0"/>
                    </a:p>
                  </a:txBody>
                  <a:tcPr anchor="ctr"/>
                </a:tc>
                <a:tc>
                  <a:txBody>
                    <a:bodyPr/>
                    <a:lstStyle/>
                    <a:p>
                      <a:pPr algn="ctr"/>
                      <a:r>
                        <a:rPr kumimoji="1" lang="ja-JP" altLang="en-US" sz="2800" b="0" dirty="0" smtClean="0"/>
                        <a:t>配列</a:t>
                      </a:r>
                      <a:endParaRPr kumimoji="1" lang="ja-JP" altLang="en-US" sz="2800" b="0" dirty="0"/>
                    </a:p>
                  </a:txBody>
                  <a:tcPr anchor="ctr"/>
                </a:tc>
              </a:tr>
              <a:tr h="613048">
                <a:tc>
                  <a:txBody>
                    <a:bodyPr/>
                    <a:lstStyle/>
                    <a:p>
                      <a:pPr algn="ctr"/>
                      <a:r>
                        <a:rPr kumimoji="1" lang="ja-JP" altLang="en-US" sz="2800" b="0" dirty="0" smtClean="0"/>
                        <a:t>エージェント</a:t>
                      </a:r>
                      <a:endParaRPr kumimoji="1" lang="ja-JP" altLang="en-US" sz="2800" b="0" dirty="0"/>
                    </a:p>
                  </a:txBody>
                  <a:tcPr anchor="ctr"/>
                </a:tc>
                <a:tc>
                  <a:txBody>
                    <a:bodyPr/>
                    <a:lstStyle/>
                    <a:p>
                      <a:pPr algn="ctr"/>
                      <a:r>
                        <a:rPr kumimoji="1" lang="en-US" altLang="ja-JP" sz="2800" b="0" dirty="0" smtClean="0"/>
                        <a:t>20</a:t>
                      </a:r>
                      <a:endParaRPr kumimoji="1" lang="ja-JP" altLang="en-US" sz="2800" b="0" dirty="0"/>
                    </a:p>
                  </a:txBody>
                  <a:tcPr anchor="ctr"/>
                </a:tc>
                <a:tc>
                  <a:txBody>
                    <a:bodyPr/>
                    <a:lstStyle/>
                    <a:p>
                      <a:pPr algn="ctr"/>
                      <a:r>
                        <a:rPr kumimoji="1" lang="ja-JP" altLang="en-US" sz="2800" b="0" dirty="0" smtClean="0"/>
                        <a:t>ランダム</a:t>
                      </a:r>
                      <a:endParaRPr kumimoji="1" lang="ja-JP" altLang="en-US" sz="2800" b="0" dirty="0"/>
                    </a:p>
                  </a:txBody>
                  <a:tcPr anchor="ctr"/>
                </a:tc>
              </a:tr>
              <a:tr h="370840">
                <a:tc rowSpan="2">
                  <a:txBody>
                    <a:bodyPr/>
                    <a:lstStyle/>
                    <a:p>
                      <a:pPr algn="ctr"/>
                      <a:r>
                        <a:rPr kumimoji="1" lang="ja-JP" altLang="en-US" sz="2800" b="0" dirty="0" smtClean="0"/>
                        <a:t>ウイルス</a:t>
                      </a:r>
                      <a:endParaRPr kumimoji="1" lang="ja-JP" altLang="en-US" sz="2800" b="0" dirty="0"/>
                    </a:p>
                  </a:txBody>
                  <a:tcPr anchor="ctr"/>
                </a:tc>
                <a:tc rowSpan="2">
                  <a:txBody>
                    <a:bodyPr/>
                    <a:lstStyle/>
                    <a:p>
                      <a:pPr algn="ctr"/>
                      <a:r>
                        <a:rPr kumimoji="1" lang="en-US" altLang="ja-JP" sz="2800" b="0" dirty="0" smtClean="0"/>
                        <a:t>12</a:t>
                      </a:r>
                      <a:endParaRPr kumimoji="1" lang="ja-JP" altLang="en-US" sz="2800" b="0" dirty="0"/>
                    </a:p>
                  </a:txBody>
                  <a:tcPr anchor="ctr"/>
                </a:tc>
                <a:tc>
                  <a:txBody>
                    <a:bodyPr/>
                    <a:lstStyle/>
                    <a:p>
                      <a:pPr algn="ctr"/>
                      <a:r>
                        <a:rPr kumimoji="1" lang="en-US" altLang="ja-JP" sz="2800" b="1" dirty="0" smtClean="0"/>
                        <a:t>“000000000000”</a:t>
                      </a:r>
                      <a:endParaRPr kumimoji="1" lang="ja-JP" altLang="en-US" sz="2800" b="1" dirty="0"/>
                    </a:p>
                  </a:txBody>
                  <a:tcPr anchor="ctr"/>
                </a:tc>
              </a:tr>
              <a:tr h="561960">
                <a:tc vMerge="1">
                  <a:txBody>
                    <a:bodyPr/>
                    <a:lstStyle/>
                    <a:p>
                      <a:endParaRPr kumimoji="1" lang="ja-JP" altLang="en-US" dirty="0"/>
                    </a:p>
                  </a:txBody>
                  <a:tcPr/>
                </a:tc>
                <a:tc vMerge="1">
                  <a:txBody>
                    <a:bodyPr/>
                    <a:lstStyle/>
                    <a:p>
                      <a:endParaRPr kumimoji="1" lang="ja-JP" altLang="en-US"/>
                    </a:p>
                  </a:txBody>
                  <a:tcPr/>
                </a:tc>
                <a:tc>
                  <a:txBody>
                    <a:bodyPr/>
                    <a:lstStyle/>
                    <a:p>
                      <a:pPr algn="ctr"/>
                      <a:r>
                        <a:rPr kumimoji="1" lang="en-US" altLang="ja-JP" sz="2800" b="1" dirty="0" smtClean="0"/>
                        <a:t>“</a:t>
                      </a:r>
                      <a:r>
                        <a:rPr kumimoji="1" lang="en-US" altLang="ja-JP" sz="2800" b="1" dirty="0" smtClean="0">
                          <a:solidFill>
                            <a:srgbClr val="FF0000"/>
                          </a:solidFill>
                        </a:rPr>
                        <a:t>0000</a:t>
                      </a:r>
                      <a:r>
                        <a:rPr kumimoji="1" lang="en-US" altLang="ja-JP" sz="2800" b="1" dirty="0" smtClean="0"/>
                        <a:t>11111111”</a:t>
                      </a:r>
                      <a:endParaRPr kumimoji="1" lang="ja-JP" altLang="en-US" sz="2800" b="1" dirty="0"/>
                    </a:p>
                  </a:txBody>
                  <a:tcPr anchor="ctr"/>
                </a:tc>
              </a:tr>
            </a:tbl>
          </a:graphicData>
        </a:graphic>
      </p:graphicFrame>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z="3600" smtClean="0"/>
              <a:t>18</a:t>
            </a:fld>
            <a:endParaRPr kumimoji="1" lang="ja-JP" altLang="en-US" sz="3600"/>
          </a:p>
        </p:txBody>
      </p:sp>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37611742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6" name="直線矢印コネクタ 5"/>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cxnSp>
        <p:nvCxnSpPr>
          <p:cNvPr id="13" name="直線矢印コネクタ 12"/>
          <p:cNvCxnSpPr/>
          <p:nvPr/>
        </p:nvCxnSpPr>
        <p:spPr>
          <a:xfrm>
            <a:off x="1187624" y="5229200"/>
            <a:ext cx="7776864" cy="0"/>
          </a:xfrm>
          <a:prstGeom prst="straightConnector1">
            <a:avLst/>
          </a:prstGeom>
          <a:ln w="19050">
            <a:solidFill>
              <a:schemeClr val="tx1"/>
            </a:solidFill>
            <a:tailEnd type="arrow"/>
          </a:ln>
        </p:spPr>
        <p:style>
          <a:lnRef idx="1">
            <a:schemeClr val="dk1"/>
          </a:lnRef>
          <a:fillRef idx="0">
            <a:schemeClr val="dk1"/>
          </a:fillRef>
          <a:effectRef idx="0">
            <a:schemeClr val="dk1"/>
          </a:effectRef>
          <a:fontRef idx="minor">
            <a:schemeClr val="tx1"/>
          </a:fontRef>
        </p:style>
      </p:cxnSp>
      <p:pic>
        <p:nvPicPr>
          <p:cNvPr id="14" name="図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19</a:t>
            </a:fld>
            <a:endParaRPr kumimoji="1" lang="ja-JP" altLang="en-US" sz="3600"/>
          </a:p>
        </p:txBody>
      </p:sp>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pPr marL="514350" indent="-514350">
              <a:buFont typeface="+mj-lt"/>
              <a:buAutoNum type="arabicPeriod"/>
            </a:pPr>
            <a:r>
              <a:rPr kumimoji="1" lang="ja-JP" altLang="en-US" dirty="0" smtClean="0"/>
              <a:t>研究目的</a:t>
            </a:r>
            <a:endParaRPr kumimoji="1" lang="en-US" altLang="ja-JP" dirty="0" smtClean="0"/>
          </a:p>
          <a:p>
            <a:pPr marL="514350" indent="-514350">
              <a:buFont typeface="+mj-lt"/>
              <a:buAutoNum type="arabicPeriod"/>
            </a:pPr>
            <a:r>
              <a:rPr lang="ja-JP" altLang="en-US" dirty="0"/>
              <a:t>研究の</a:t>
            </a:r>
            <a:r>
              <a:rPr lang="ja-JP" altLang="en-US" dirty="0" smtClean="0"/>
              <a:t>意義</a:t>
            </a:r>
            <a:endParaRPr lang="en-US" altLang="ja-JP" dirty="0" smtClean="0"/>
          </a:p>
          <a:p>
            <a:pPr marL="514350" indent="-514350">
              <a:buFont typeface="+mj-lt"/>
              <a:buAutoNum type="arabicPeriod"/>
            </a:pPr>
            <a:r>
              <a:rPr lang="ja-JP" altLang="en-US" dirty="0" smtClean="0"/>
              <a:t>ＡＢＥＭ（</a:t>
            </a:r>
            <a:r>
              <a:rPr lang="en-US" altLang="ja-JP" dirty="0" smtClean="0"/>
              <a:t>Agent Based Epidemic Model</a:t>
            </a:r>
            <a:r>
              <a:rPr lang="ja-JP" altLang="en-US" dirty="0" smtClean="0"/>
              <a:t>）</a:t>
            </a:r>
            <a:endParaRPr lang="en-US" altLang="ja-JP" dirty="0" smtClean="0"/>
          </a:p>
          <a:p>
            <a:pPr marL="514350" indent="-514350">
              <a:buFont typeface="+mj-lt"/>
              <a:buAutoNum type="arabicPeriod"/>
            </a:pPr>
            <a:r>
              <a:rPr lang="ja-JP" altLang="en-US" dirty="0"/>
              <a:t>電子タグ</a:t>
            </a:r>
            <a:endParaRPr lang="en-US" altLang="ja-JP" dirty="0" smtClean="0"/>
          </a:p>
          <a:p>
            <a:pPr marL="514350" indent="-514350">
              <a:buFont typeface="+mj-lt"/>
              <a:buAutoNum type="arabicPeriod"/>
            </a:pPr>
            <a:r>
              <a:rPr lang="ja-JP" altLang="en-US" dirty="0" smtClean="0"/>
              <a:t>数値実験結果</a:t>
            </a:r>
            <a:endParaRPr lang="en-US" altLang="ja-JP" dirty="0" smtClean="0"/>
          </a:p>
          <a:p>
            <a:pPr marL="514350" indent="-514350">
              <a:buFont typeface="+mj-lt"/>
              <a:buAutoNum type="arabicPeriod"/>
            </a:pPr>
            <a:r>
              <a:rPr lang="ja-JP" altLang="en-US" dirty="0"/>
              <a:t>結論</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a:t>
            </a:fld>
            <a:endParaRPr kumimoji="1" lang="ja-JP" altLang="en-US" sz="3600"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425030321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4" name="直線矢印コネクタ 3"/>
          <p:cNvCxnSpPr/>
          <p:nvPr/>
        </p:nvCxnSpPr>
        <p:spPr>
          <a:xfrm flipV="1">
            <a:off x="1187624" y="1196752"/>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310048" cy="720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z="3600" smtClean="0"/>
              <a:t>20</a:t>
            </a:fld>
            <a:endParaRPr kumimoji="1" lang="ja-JP" altLang="en-US" sz="3600"/>
          </a:p>
        </p:txBody>
      </p:sp>
    </p:spTree>
    <p:extLst>
      <p:ext uri="{BB962C8B-B14F-4D97-AF65-F5344CB8AC3E}">
        <p14:creationId xmlns:p14="http://schemas.microsoft.com/office/powerpoint/2010/main" val="348969321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ウイルスの先頭と末尾がオーバーラップしている場合は、全エージェントが両方のウイルスに対する免疫を獲得</a:t>
            </a:r>
            <a:r>
              <a:rPr lang="ja-JP" altLang="en-US" dirty="0"/>
              <a:t>する</a:t>
            </a:r>
            <a:r>
              <a:rPr lang="ja-JP" altLang="en-US" dirty="0" smtClean="0"/>
              <a:t>。</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21</a:t>
            </a:fld>
            <a:endParaRPr kumimoji="1" lang="ja-JP" altLang="en-US" sz="360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a:t>
            </a:r>
            <a:r>
              <a:rPr lang="ja-JP" altLang="en-US" dirty="0" smtClean="0"/>
              <a:t>全エージェント</a:t>
            </a:r>
            <a:r>
              <a:rPr lang="ja-JP" altLang="en-US" dirty="0"/>
              <a:t>は</a:t>
            </a:r>
            <a:r>
              <a:rPr kumimoji="1" lang="ja-JP" altLang="en-US" dirty="0" smtClean="0"/>
              <a:t>抗体を</a:t>
            </a:r>
            <a:r>
              <a:rPr lang="ja-JP" altLang="en-US" dirty="0"/>
              <a:t>獲得</a:t>
            </a:r>
            <a:r>
              <a:rPr kumimoji="1" lang="ja-JP" altLang="en-US" dirty="0" smtClean="0"/>
              <a:t>できる。</a:t>
            </a:r>
            <a:endParaRPr kumimoji="1" lang="en-US" altLang="ja-JP" dirty="0" smtClean="0"/>
          </a:p>
          <a:p>
            <a:r>
              <a:rPr lang="ja-JP" altLang="en-US" dirty="0" smtClean="0"/>
              <a:t>各ウイルスの電子タグの頭としっぽの構造によって感染者数の振動が起きたりウイルスの</a:t>
            </a:r>
            <a:r>
              <a:rPr lang="en-US" altLang="ja-JP" dirty="0" smtClean="0"/>
              <a:t>die out</a:t>
            </a:r>
            <a:r>
              <a:rPr lang="ja-JP" altLang="en-US" dirty="0" smtClean="0"/>
              <a:t>が起きたりする</a:t>
            </a:r>
            <a:r>
              <a:rPr lang="ja-JP" altLang="en-US" dirty="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lang="ja-JP" altLang="en-US" sz="3600"/>
              <a:t>22</a:t>
            </a:fld>
            <a:endParaRPr lang="ja-JP" altLang="en-US" sz="360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solidFill>
                  <a:srgbClr val="FF0000"/>
                </a:solidFill>
              </a:rPr>
              <a:t>ご清聴ありがとうございました</a:t>
            </a:r>
            <a:endParaRPr kumimoji="1" lang="ja-JP" altLang="en-US" dirty="0">
              <a:solidFill>
                <a:srgbClr val="FF0000"/>
              </a:solidFill>
            </a:endParaRPr>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24</a:t>
            </a:fld>
            <a:endParaRPr kumimoji="1" lang="ja-JP" altLang="en-US"/>
          </a:p>
        </p:txBody>
      </p:sp>
      <p:graphicFrame>
        <p:nvGraphicFramePr>
          <p:cNvPr id="5" name="グラフ 4"/>
          <p:cNvGraphicFramePr>
            <a:graphicFrameLocks/>
          </p:cNvGraphicFramePr>
          <p:nvPr>
            <p:extLst>
              <p:ext uri="{D42A27DB-BD31-4B8C-83A1-F6EECF244321}">
                <p14:modId xmlns:p14="http://schemas.microsoft.com/office/powerpoint/2010/main" val="8295315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6"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1-200</a:t>
            </a:r>
            <a:endParaRPr lang="ja-JP" altLang="en-US" u="sng" dirty="0"/>
          </a:p>
        </p:txBody>
      </p:sp>
      <p:cxnSp>
        <p:nvCxnSpPr>
          <p:cNvPr id="10" name="直線矢印コネクタ 9"/>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1" name="直線矢印コネクタ 10"/>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364940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25</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130272268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1001-2000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95763389"/>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26</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1633620623"/>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2001-2200</a:t>
            </a:r>
            <a:endParaRPr lang="ja-JP" altLang="en-US" u="sng" dirty="0"/>
          </a:p>
        </p:txBody>
      </p:sp>
      <p:cxnSp>
        <p:nvCxnSpPr>
          <p:cNvPr id="6" name="直線矢印コネクタ 5"/>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7" name="直線矢印コネクタ 6"/>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113909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27</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149976747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3001-3200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5391187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28</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1096369186"/>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4001-4200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10105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29</a:t>
            </a:fld>
            <a:endParaRPr kumimoji="1" lang="ja-JP" altLang="en-US"/>
          </a:p>
        </p:txBody>
      </p:sp>
      <p:graphicFrame>
        <p:nvGraphicFramePr>
          <p:cNvPr id="3" name="グラフ 2"/>
          <p:cNvGraphicFramePr>
            <a:graphicFrameLocks/>
          </p:cNvGraphicFramePr>
          <p:nvPr>
            <p:extLst>
              <p:ext uri="{D42A27DB-BD31-4B8C-83A1-F6EECF244321}">
                <p14:modId xmlns:p14="http://schemas.microsoft.com/office/powerpoint/2010/main" val="360293480"/>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
        <p:nvSpPr>
          <p:cNvPr id="4" name="タイトル 8"/>
          <p:cNvSpPr txBox="1">
            <a:spLocks/>
          </p:cNvSpPr>
          <p:nvPr/>
        </p:nvSpPr>
        <p:spPr>
          <a:xfrm>
            <a:off x="-324544" y="233363"/>
            <a:ext cx="3178696" cy="418058"/>
          </a:xfrm>
          <a:prstGeom prst="rect">
            <a:avLst/>
          </a:prstGeom>
        </p:spPr>
        <p:txBody>
          <a:bodyPr>
            <a:normAutofit fontScale="60000" lnSpcReduction="20000"/>
          </a:bodyPr>
          <a:lstStyle>
            <a:lvl1pPr algn="ctr" defTabSz="914400" rtl="0" eaLnBrk="1" latinLnBrk="0" hangingPunct="1">
              <a:spcBef>
                <a:spcPct val="0"/>
              </a:spcBef>
              <a:buNone/>
              <a:defRPr kumimoji="1" sz="4400" kern="1200">
                <a:solidFill>
                  <a:schemeClr val="tx1"/>
                </a:solidFill>
                <a:latin typeface="+mj-lt"/>
                <a:ea typeface="+mj-ea"/>
                <a:cs typeface="+mj-cs"/>
              </a:defRPr>
            </a:lvl1pPr>
          </a:lstStyle>
          <a:p>
            <a:r>
              <a:rPr lang="en-US" altLang="ja-JP" u="sng" dirty="0" smtClean="0"/>
              <a:t>4801-5000</a:t>
            </a:r>
            <a:endParaRPr lang="ja-JP" altLang="en-US" u="sng" dirty="0"/>
          </a:p>
        </p:txBody>
      </p:sp>
      <p:cxnSp>
        <p:nvCxnSpPr>
          <p:cNvPr id="5" name="直線矢印コネクタ 4"/>
          <p:cNvCxnSpPr/>
          <p:nvPr/>
        </p:nvCxnSpPr>
        <p:spPr>
          <a:xfrm flipV="1">
            <a:off x="1187624" y="1196752"/>
            <a:ext cx="0" cy="4032448"/>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6" name="直線矢印コネクタ 5"/>
          <p:cNvCxnSpPr/>
          <p:nvPr/>
        </p:nvCxnSpPr>
        <p:spPr>
          <a:xfrm>
            <a:off x="1187624" y="5229200"/>
            <a:ext cx="7704856" cy="0"/>
          </a:xfrm>
          <a:prstGeom prst="straightConnector1">
            <a:avLst/>
          </a:prstGeom>
          <a:ln w="28575">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996261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a:t>
            </a:r>
            <a:r>
              <a:rPr lang="ja-JP" altLang="en-US" dirty="0"/>
              <a:t>表す</a:t>
            </a:r>
            <a:r>
              <a:rPr kumimoji="1" lang="ja-JP" altLang="en-US" dirty="0" smtClean="0"/>
              <a:t>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3</a:t>
            </a:fld>
            <a:endParaRPr kumimoji="1" lang="ja-JP" altLang="en-US" sz="360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p:txBody>
          <a:bodyPr>
            <a:normAutofit/>
          </a:bodyPr>
          <a:lstStyle/>
          <a:p>
            <a:r>
              <a:rPr kumimoji="1" lang="en-US" altLang="ja-JP" sz="3600" dirty="0" smtClean="0"/>
              <a:t>Deterministic Model vs Stochastic Model</a:t>
            </a:r>
            <a:endParaRPr kumimoji="1" lang="ja-JP" altLang="en-US" sz="3600" dirty="0"/>
          </a:p>
        </p:txBody>
      </p:sp>
      <p:graphicFrame>
        <p:nvGraphicFramePr>
          <p:cNvPr id="5" name="コンテンツ プレースホルダー 4"/>
          <p:cNvGraphicFramePr>
            <a:graphicFrameLocks noGrp="1"/>
          </p:cNvGraphicFramePr>
          <p:nvPr>
            <p:ph idx="1"/>
            <p:extLst>
              <p:ext uri="{D42A27DB-BD31-4B8C-83A1-F6EECF244321}">
                <p14:modId xmlns:p14="http://schemas.microsoft.com/office/powerpoint/2010/main" val="333684979"/>
              </p:ext>
            </p:extLst>
          </p:nvPr>
        </p:nvGraphicFramePr>
        <p:xfrm>
          <a:off x="457200" y="1412775"/>
          <a:ext cx="8229600" cy="4824537"/>
        </p:xfrm>
        <a:graphic>
          <a:graphicData uri="http://schemas.openxmlformats.org/drawingml/2006/table">
            <a:tbl>
              <a:tblPr firstRow="1" bandRow="1">
                <a:tableStyleId>{7DF18680-E054-41AD-8BC1-D1AEF772440D}</a:tableStyleId>
              </a:tblPr>
              <a:tblGrid>
                <a:gridCol w="1162472"/>
                <a:gridCol w="3384376"/>
                <a:gridCol w="3682752"/>
              </a:tblGrid>
              <a:tr h="648073">
                <a:tc>
                  <a:txBody>
                    <a:bodyPr/>
                    <a:lstStyle/>
                    <a:p>
                      <a:pPr algn="ctr"/>
                      <a:endParaRPr kumimoji="1" lang="ja-JP" altLang="en-US" sz="2800" dirty="0"/>
                    </a:p>
                  </a:txBody>
                  <a:tcPr anchor="ctr"/>
                </a:tc>
                <a:tc>
                  <a:txBody>
                    <a:bodyPr/>
                    <a:lstStyle/>
                    <a:p>
                      <a:pPr algn="ctr"/>
                      <a:r>
                        <a:rPr kumimoji="1" lang="en-US" altLang="ja-JP" sz="2800" dirty="0" smtClean="0"/>
                        <a:t>Deterministic</a:t>
                      </a:r>
                      <a:endParaRPr kumimoji="1" lang="ja-JP" altLang="en-US" sz="2800" dirty="0"/>
                    </a:p>
                  </a:txBody>
                  <a:tcPr anchor="ctr"/>
                </a:tc>
                <a:tc>
                  <a:txBody>
                    <a:bodyPr/>
                    <a:lstStyle/>
                    <a:p>
                      <a:pPr algn="ctr"/>
                      <a:r>
                        <a:rPr kumimoji="1" lang="en-US" altLang="ja-JP" sz="2800" dirty="0" smtClean="0"/>
                        <a:t>Stochastic</a:t>
                      </a:r>
                      <a:endParaRPr kumimoji="1" lang="ja-JP" altLang="en-US" sz="2800" dirty="0"/>
                    </a:p>
                  </a:txBody>
                  <a:tcPr anchor="ctr"/>
                </a:tc>
              </a:tr>
              <a:tr h="1912260">
                <a:tc>
                  <a:txBody>
                    <a:bodyPr/>
                    <a:lstStyle/>
                    <a:p>
                      <a:pPr algn="ctr"/>
                      <a:r>
                        <a:rPr kumimoji="1" lang="ja-JP" altLang="en-US" sz="2800" dirty="0" smtClean="0"/>
                        <a:t>長所</a:t>
                      </a:r>
                      <a:endParaRPr kumimoji="1" lang="ja-JP" altLang="en-US" sz="2800" dirty="0"/>
                    </a:p>
                  </a:txBody>
                  <a:tcPr anchor="ctr"/>
                </a:tc>
                <a:tc>
                  <a:txBody>
                    <a:bodyPr/>
                    <a:lstStyle/>
                    <a:p>
                      <a:pPr algn="l"/>
                      <a:r>
                        <a:rPr kumimoji="1" lang="ja-JP" altLang="en-US" sz="2800" dirty="0" smtClean="0"/>
                        <a:t>モデルを作りやすい</a:t>
                      </a:r>
                      <a:endParaRPr kumimoji="1" lang="ja-JP" altLang="en-US" sz="2800" dirty="0"/>
                    </a:p>
                  </a:txBody>
                  <a:tcPr anchor="ctr"/>
                </a:tc>
                <a:tc>
                  <a:txBody>
                    <a:bodyPr/>
                    <a:lstStyle/>
                    <a:p>
                      <a:pPr algn="l"/>
                      <a:r>
                        <a:rPr kumimoji="1" lang="ja-JP" altLang="en-US" sz="2800" dirty="0" smtClean="0"/>
                        <a:t>細かな部分まで作ることができる</a:t>
                      </a:r>
                      <a:endParaRPr kumimoji="1" lang="ja-JP" altLang="en-US" sz="2800" dirty="0"/>
                    </a:p>
                  </a:txBody>
                  <a:tcPr anchor="ctr"/>
                </a:tc>
              </a:tr>
              <a:tr h="2264204">
                <a:tc>
                  <a:txBody>
                    <a:bodyPr/>
                    <a:lstStyle/>
                    <a:p>
                      <a:pPr algn="ctr"/>
                      <a:r>
                        <a:rPr kumimoji="1" lang="ja-JP" altLang="en-US" sz="2800" dirty="0" smtClean="0"/>
                        <a:t>短所</a:t>
                      </a:r>
                      <a:endParaRPr kumimoji="1" lang="ja-JP" altLang="en-US" sz="2800" dirty="0"/>
                    </a:p>
                  </a:txBody>
                  <a:tcPr anchor="ctr"/>
                </a:tc>
                <a:tc>
                  <a:txBody>
                    <a:bodyPr/>
                    <a:lstStyle/>
                    <a:p>
                      <a:pPr algn="l"/>
                      <a:r>
                        <a:rPr kumimoji="1" lang="ja-JP" altLang="en-US" sz="2800" dirty="0" smtClean="0"/>
                        <a:t>複雑なプロセスまでは表現できない</a:t>
                      </a:r>
                      <a:endParaRPr kumimoji="1" lang="ja-JP" altLang="en-US" sz="2800" dirty="0"/>
                    </a:p>
                  </a:txBody>
                  <a:tcPr anchor="ctr"/>
                </a:tc>
                <a:tc>
                  <a:txBody>
                    <a:bodyPr/>
                    <a:lstStyle/>
                    <a:p>
                      <a:pPr algn="l"/>
                      <a:r>
                        <a:rPr kumimoji="1" lang="ja-JP" altLang="en-US" sz="2800" dirty="0" smtClean="0"/>
                        <a:t>定性的な結果が得られにくい</a:t>
                      </a:r>
                      <a:endParaRPr kumimoji="1" lang="en-US" altLang="ja-JP" sz="2800" dirty="0" smtClean="0"/>
                    </a:p>
                  </a:txBody>
                  <a:tcPr anchor="ctr"/>
                </a:tc>
              </a:tr>
            </a:tbl>
          </a:graphicData>
        </a:graphic>
      </p:graphicFrame>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30</a:t>
            </a:fld>
            <a:endParaRPr kumimoji="1" lang="ja-JP" altLang="en-US"/>
          </a:p>
        </p:txBody>
      </p:sp>
    </p:spTree>
    <p:extLst>
      <p:ext uri="{BB962C8B-B14F-4D97-AF65-F5344CB8AC3E}">
        <p14:creationId xmlns:p14="http://schemas.microsoft.com/office/powerpoint/2010/main" val="164009553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免疫獲得、感染のプロセス</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31</a:t>
            </a:fld>
            <a:endParaRPr kumimoji="1" lang="ja-JP" altLang="en-US"/>
          </a:p>
        </p:txBody>
      </p:sp>
    </p:spTree>
    <p:extLst>
      <p:ext uri="{BB962C8B-B14F-4D97-AF65-F5344CB8AC3E}">
        <p14:creationId xmlns:p14="http://schemas.microsoft.com/office/powerpoint/2010/main" val="32098787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32</a:t>
            </a:fld>
            <a:endParaRPr kumimoji="1" lang="ja-JP" altLang="en-US"/>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1054" y="2204864"/>
            <a:ext cx="8838324" cy="7075360"/>
          </a:xfrm>
          <a:prstGeom prst="rect">
            <a:avLst/>
          </a:prstGeom>
        </p:spPr>
      </p:pic>
    </p:spTree>
    <p:extLst>
      <p:ext uri="{BB962C8B-B14F-4D97-AF65-F5344CB8AC3E}">
        <p14:creationId xmlns:p14="http://schemas.microsoft.com/office/powerpoint/2010/main" val="38598600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33</a:t>
            </a:fld>
            <a:endParaRPr kumimoji="1" lang="ja-JP" altLang="en-US"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34</a:t>
            </a:fld>
            <a:endParaRPr kumimoji="1" lang="ja-JP" altLang="en-US"/>
          </a:p>
        </p:txBody>
      </p:sp>
    </p:spTree>
    <p:extLst>
      <p:ext uri="{BB962C8B-B14F-4D97-AF65-F5344CB8AC3E}">
        <p14:creationId xmlns:p14="http://schemas.microsoft.com/office/powerpoint/2010/main" val="4159369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35</a:t>
            </a:fld>
            <a:endParaRPr kumimoji="1" lang="ja-JP" altLang="en-US"/>
          </a:p>
        </p:txBody>
      </p:sp>
    </p:spTree>
    <p:extLst>
      <p:ext uri="{BB962C8B-B14F-4D97-AF65-F5344CB8AC3E}">
        <p14:creationId xmlns:p14="http://schemas.microsoft.com/office/powerpoint/2010/main" val="115389143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116632"/>
            <a:ext cx="8229600" cy="706090"/>
          </a:xfrm>
        </p:spPr>
        <p:txBody>
          <a:bodyPr>
            <a:normAutofit/>
          </a:bodyPr>
          <a:lstStyle/>
          <a:p>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107504" y="764704"/>
            <a:ext cx="6840760" cy="5145435"/>
          </a:xfrm>
        </p:spPr>
        <p:txBody>
          <a:bodyPr>
            <a:noAutofit/>
          </a:bodyPr>
          <a:lstStyle/>
          <a:p>
            <a:pPr marL="457200" indent="-457200">
              <a:buFont typeface="+mj-lt"/>
              <a:buAutoNum type="arabicPeriod"/>
            </a:pPr>
            <a:r>
              <a:rPr lang="en-US" altLang="ja-JP" sz="2400" dirty="0" smtClean="0"/>
              <a:t>Russell </a:t>
            </a:r>
            <a:r>
              <a:rPr lang="en-US" altLang="ja-JP" sz="2400" dirty="0"/>
              <a:t>Connell, Peter </a:t>
            </a:r>
            <a:r>
              <a:rPr lang="en-US" altLang="ja-JP" sz="2400" dirty="0" smtClean="0"/>
              <a:t>Dawson , Alex </a:t>
            </a:r>
            <a:r>
              <a:rPr lang="en-US" altLang="ja-JP" sz="2400" dirty="0" err="1" smtClean="0"/>
              <a:t>Skvortsov</a:t>
            </a:r>
            <a:r>
              <a:rPr lang="en-US" altLang="ja-JP" sz="2400" dirty="0" smtClean="0"/>
              <a:t>, Comparison </a:t>
            </a:r>
            <a:r>
              <a:rPr lang="en-US" altLang="ja-JP" sz="2400" dirty="0"/>
              <a:t>of an Agent-based Model of </a:t>
            </a:r>
            <a:r>
              <a:rPr lang="en-US" altLang="ja-JP" sz="2400" dirty="0" smtClean="0"/>
              <a:t>Disease</a:t>
            </a:r>
            <a:r>
              <a:rPr lang="ja-JP" altLang="en-US" sz="2400" dirty="0"/>
              <a:t> </a:t>
            </a:r>
            <a:r>
              <a:rPr lang="en-US" altLang="ja-JP" sz="2400" dirty="0" smtClean="0"/>
              <a:t>Propagation </a:t>
            </a:r>
            <a:r>
              <a:rPr lang="en-US" altLang="ja-JP" sz="2400" dirty="0"/>
              <a:t>with the </a:t>
            </a:r>
            <a:r>
              <a:rPr lang="en-US" altLang="ja-JP" sz="2400" dirty="0" err="1"/>
              <a:t>Generalised</a:t>
            </a:r>
            <a:r>
              <a:rPr lang="en-US" altLang="ja-JP" sz="2400" dirty="0"/>
              <a:t> SIR Epidemic </a:t>
            </a:r>
            <a:r>
              <a:rPr lang="en-US" altLang="ja-JP" sz="2400" dirty="0" smtClean="0"/>
              <a:t>Model, </a:t>
            </a:r>
            <a:r>
              <a:rPr lang="en-US" altLang="ja-JP" sz="2400" dirty="0" err="1" smtClean="0"/>
              <a:t>Defence</a:t>
            </a:r>
            <a:r>
              <a:rPr lang="en-US" altLang="ja-JP" sz="2400" dirty="0" smtClean="0"/>
              <a:t> Science and Technology </a:t>
            </a:r>
            <a:r>
              <a:rPr lang="en-US" altLang="ja-JP" sz="2400" dirty="0" err="1" smtClean="0"/>
              <a:t>Orgnisation</a:t>
            </a:r>
            <a:r>
              <a:rPr lang="en-US" altLang="ja-JP" sz="2400" dirty="0" smtClean="0"/>
              <a:t>, Technical Report, 2009, AR-014-617.</a:t>
            </a:r>
          </a:p>
          <a:p>
            <a:pPr marL="457200" indent="-457200">
              <a:buFont typeface="+mj-lt"/>
              <a:buAutoNum type="arabicPeriod"/>
            </a:pPr>
            <a:r>
              <a:rPr lang="en-US" altLang="ja-JP" sz="2400" dirty="0" smtClean="0"/>
              <a:t>Enrique Frias-Martinez, Graham Williamson,</a:t>
            </a:r>
            <a:r>
              <a:rPr lang="ja-JP" altLang="en-US" sz="2400" dirty="0" smtClean="0"/>
              <a:t>　</a:t>
            </a:r>
            <a:r>
              <a:rPr lang="en-US" altLang="ja-JP" sz="2400" dirty="0" smtClean="0"/>
              <a:t>Vanessa Frias-Martinez</a:t>
            </a:r>
            <a:r>
              <a:rPr lang="en-US" altLang="ja-JP" sz="2400" dirty="0"/>
              <a:t>,</a:t>
            </a:r>
            <a:r>
              <a:rPr lang="en-US" altLang="ja-JP" sz="2400" dirty="0" smtClean="0"/>
              <a:t> </a:t>
            </a:r>
            <a:r>
              <a:rPr lang="en-US" altLang="ja-JP" sz="2400" dirty="0"/>
              <a:t>An Agent-Based Model of Epidemic Spread </a:t>
            </a:r>
            <a:r>
              <a:rPr lang="en-US" altLang="ja-JP" sz="2400" dirty="0" smtClean="0"/>
              <a:t>using Human Mobility and </a:t>
            </a:r>
            <a:r>
              <a:rPr lang="en-US" altLang="ja-JP" sz="2400" dirty="0"/>
              <a:t>Social Network Information, Privacy, Security, Risk and Trust (PASSAT), </a:t>
            </a:r>
            <a:r>
              <a:rPr lang="en-US" altLang="ja-JP" sz="2400" i="1" dirty="0"/>
              <a:t>2011 IEEE Third International Conference on and 2011 IEEE Third International </a:t>
            </a:r>
            <a:r>
              <a:rPr lang="en-US" altLang="ja-JP" sz="2400" i="1" dirty="0" err="1"/>
              <a:t>Confernece</a:t>
            </a:r>
            <a:r>
              <a:rPr lang="en-US" altLang="ja-JP" sz="2400" i="1" dirty="0"/>
              <a:t> on Social Computing (</a:t>
            </a:r>
            <a:r>
              <a:rPr lang="en-US" altLang="ja-JP" sz="2400" i="1" dirty="0" err="1" smtClean="0"/>
              <a:t>SocialCom</a:t>
            </a:r>
            <a:r>
              <a:rPr lang="en-US" altLang="ja-JP" sz="2400" i="1" dirty="0" smtClean="0"/>
              <a:t>)</a:t>
            </a:r>
            <a:r>
              <a:rPr lang="en-US" altLang="ja-JP" sz="2400" dirty="0" smtClean="0"/>
              <a:t>, 9-11 Oct 2011, P57-64.</a:t>
            </a:r>
          </a:p>
          <a:p>
            <a:pPr marL="457200" indent="-457200">
              <a:buFont typeface="+mj-lt"/>
              <a:buAutoNum type="arabicPeriod"/>
            </a:pPr>
            <a:r>
              <a:rPr lang="en-US" altLang="ja-JP" sz="2400" dirty="0" err="1" smtClean="0"/>
              <a:t>Ewens</a:t>
            </a:r>
            <a:r>
              <a:rPr lang="en-US" altLang="ja-JP" sz="2400" dirty="0" smtClean="0"/>
              <a:t>, Warren J, Mathematical Population Genetics 1, </a:t>
            </a:r>
            <a:r>
              <a:rPr lang="en-US" altLang="ja-JP" sz="2400" i="1" dirty="0" smtClean="0"/>
              <a:t>Biomathematics</a:t>
            </a:r>
            <a:r>
              <a:rPr lang="en-US" altLang="ja-JP" sz="2400" dirty="0" smtClean="0"/>
              <a:t>, 2</a:t>
            </a:r>
            <a:r>
              <a:rPr lang="en-US" altLang="ja-JP" sz="2400" baseline="30000" dirty="0" smtClean="0"/>
              <a:t>nd</a:t>
            </a:r>
            <a:r>
              <a:rPr lang="en-US" altLang="ja-JP" sz="2400" dirty="0" smtClean="0"/>
              <a:t> ed. 2004, XIX, 419P.</a:t>
            </a:r>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36</a:t>
            </a:fld>
            <a:endParaRPr kumimoji="1" lang="ja-JP" altLang="en-US"/>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1515" y="4443584"/>
            <a:ext cx="1182933" cy="1793728"/>
          </a:xfrm>
          <a:prstGeom prst="rect">
            <a:avLst/>
          </a:prstGeom>
          <a:ln>
            <a:noFill/>
          </a:ln>
          <a:effectLst>
            <a:outerShdw blurRad="292100" dist="139700" dir="2700000" algn="tl" rotWithShape="0">
              <a:srgbClr val="333333">
                <a:alpha val="65000"/>
              </a:srgbClr>
            </a:outerShdw>
          </a:effectLst>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901981" y="1124744"/>
            <a:ext cx="1990499" cy="1165976"/>
          </a:xfrm>
          <a:prstGeom prst="rect">
            <a:avLst/>
          </a:prstGeom>
          <a:ln>
            <a:noFill/>
          </a:ln>
          <a:effectLst>
            <a:outerShdw blurRad="292100" dist="139700" dir="2700000" algn="tl" rotWithShape="0">
              <a:srgbClr val="333333">
                <a:alpha val="65000"/>
              </a:srgbClr>
            </a:outerShdw>
          </a:effectLst>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092280" y="2742109"/>
            <a:ext cx="1728192" cy="133496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9264964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37</a:t>
            </a:fld>
            <a:endParaRPr kumimoji="1" lang="ja-JP" altLang="en-US"/>
          </a:p>
        </p:txBody>
      </p:sp>
    </p:spTree>
    <p:extLst>
      <p:ext uri="{BB962C8B-B14F-4D97-AF65-F5344CB8AC3E}">
        <p14:creationId xmlns:p14="http://schemas.microsoft.com/office/powerpoint/2010/main" val="22888936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38</a:t>
            </a:fld>
            <a:endParaRPr kumimoji="1" lang="ja-JP" altLang="en-US"/>
          </a:p>
        </p:txBody>
      </p:sp>
    </p:spTree>
    <p:extLst>
      <p:ext uri="{BB962C8B-B14F-4D97-AF65-F5344CB8AC3E}">
        <p14:creationId xmlns:p14="http://schemas.microsoft.com/office/powerpoint/2010/main" val="41405138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4277071"/>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lang="en-US" altLang="ja-JP" sz="2800" dirty="0"/>
          </a:p>
          <a:p>
            <a:pPr lvl="1"/>
            <a:r>
              <a:rPr lang="en-US" altLang="ja-JP" sz="2400" dirty="0" smtClean="0"/>
              <a:t>A:</a:t>
            </a:r>
            <a:r>
              <a:rPr lang="ja-JP" altLang="en-US" sz="2400" dirty="0" smtClean="0"/>
              <a:t>　アデニン</a:t>
            </a:r>
            <a:endParaRPr lang="en-US" altLang="ja-JP" sz="2400" dirty="0" smtClean="0"/>
          </a:p>
          <a:p>
            <a:pPr lvl="1"/>
            <a:r>
              <a:rPr lang="en-US" altLang="ja-JP" sz="2400" dirty="0" smtClean="0"/>
              <a:t>C:</a:t>
            </a:r>
            <a:r>
              <a:rPr lang="ja-JP" altLang="en-US" sz="2400" dirty="0"/>
              <a:t>　</a:t>
            </a:r>
            <a:r>
              <a:rPr lang="ja-JP" altLang="en-US" sz="2400" dirty="0" smtClean="0"/>
              <a:t>シトシン</a:t>
            </a:r>
            <a:endParaRPr lang="en-US" altLang="ja-JP" sz="2400" dirty="0" smtClean="0"/>
          </a:p>
          <a:p>
            <a:pPr lvl="1"/>
            <a:r>
              <a:rPr lang="en-US" altLang="ja-JP" sz="2400" dirty="0" smtClean="0"/>
              <a:t>T:</a:t>
            </a:r>
            <a:r>
              <a:rPr lang="ja-JP" altLang="en-US" sz="2400" dirty="0"/>
              <a:t>　</a:t>
            </a:r>
            <a:r>
              <a:rPr lang="ja-JP" altLang="en-US" sz="2400" dirty="0" smtClean="0"/>
              <a:t>チミン</a:t>
            </a:r>
            <a:endParaRPr lang="en-US" altLang="ja-JP" sz="2400" dirty="0" smtClean="0"/>
          </a:p>
          <a:p>
            <a:pPr lvl="1"/>
            <a:r>
              <a:rPr lang="en-US" altLang="ja-JP" sz="2400" dirty="0" smtClean="0"/>
              <a:t>G:</a:t>
            </a:r>
            <a:r>
              <a:rPr lang="ja-JP" altLang="en-US" sz="2400" dirty="0" smtClean="0"/>
              <a:t>　グアニン</a:t>
            </a:r>
            <a:endParaRPr lang="en-US" altLang="ja-JP" sz="2400"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39</a:t>
            </a:fld>
            <a:endParaRPr kumimoji="1" lang="ja-JP" altLang="en-US"/>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4</a:t>
            </a:fld>
            <a:endParaRPr kumimoji="1" lang="ja-JP" altLang="en-US" sz="3600"/>
          </a:p>
        </p:txBody>
      </p:sp>
    </p:spTree>
    <p:extLst>
      <p:ext uri="{BB962C8B-B14F-4D97-AF65-F5344CB8AC3E}">
        <p14:creationId xmlns:p14="http://schemas.microsoft.com/office/powerpoint/2010/main" val="1965611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78098"/>
          </a:xfrm>
        </p:spPr>
        <p:txBody>
          <a:bodyPr>
            <a:normAutofit/>
          </a:bodyPr>
          <a:lstStyle/>
          <a:p>
            <a:r>
              <a:rPr kumimoji="1" lang="ja-JP" altLang="en-US" sz="4000" dirty="0" smtClean="0"/>
              <a:t>抗原決定器（エピトープ）</a:t>
            </a:r>
            <a:endParaRPr kumimoji="1" lang="ja-JP" altLang="en-US" sz="4000" dirty="0"/>
          </a:p>
        </p:txBody>
      </p:sp>
      <p:sp>
        <p:nvSpPr>
          <p:cNvPr id="3" name="コンテンツ プレースホルダー 2"/>
          <p:cNvSpPr>
            <a:spLocks noGrp="1"/>
          </p:cNvSpPr>
          <p:nvPr>
            <p:ph idx="1"/>
          </p:nvPr>
        </p:nvSpPr>
        <p:spPr>
          <a:xfrm>
            <a:off x="457200" y="1268760"/>
            <a:ext cx="8229600" cy="4525963"/>
          </a:xfrm>
        </p:spPr>
        <p:txBody>
          <a:bodyPr/>
          <a:lstStyle/>
          <a:p>
            <a:r>
              <a:rPr kumimoji="1" lang="ja-JP" altLang="en-US" dirty="0" smtClean="0"/>
              <a:t>抗体が認識する抗原の一部分のこと</a:t>
            </a:r>
            <a:endParaRPr kumimoji="1"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40</a:t>
            </a:fld>
            <a:endParaRPr kumimoji="1" lang="ja-JP" altLang="en-US"/>
          </a:p>
        </p:txBody>
      </p:sp>
      <p:pic>
        <p:nvPicPr>
          <p:cNvPr id="6" name="図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930" y="1973040"/>
            <a:ext cx="6102141" cy="4884959"/>
          </a:xfrm>
          <a:prstGeom prst="rect">
            <a:avLst/>
          </a:prstGeom>
          <a:noFill/>
          <a:ln>
            <a:noFill/>
          </a:ln>
        </p:spPr>
      </p:pic>
    </p:spTree>
    <p:extLst>
      <p:ext uri="{BB962C8B-B14F-4D97-AF65-F5344CB8AC3E}">
        <p14:creationId xmlns:p14="http://schemas.microsoft.com/office/powerpoint/2010/main" val="251328944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自然</a:t>
            </a:r>
            <a:r>
              <a:rPr lang="ja-JP" altLang="en-US" dirty="0" smtClean="0"/>
              <a:t>免疫と獲得免疫</a:t>
            </a:r>
            <a:endParaRPr kumimoji="1" lang="ja-JP" altLang="en-US" dirty="0"/>
          </a:p>
        </p:txBody>
      </p:sp>
      <p:sp>
        <p:nvSpPr>
          <p:cNvPr id="3" name="スライド番号プレースホルダー 2"/>
          <p:cNvSpPr>
            <a:spLocks noGrp="1"/>
          </p:cNvSpPr>
          <p:nvPr>
            <p:ph type="sldNum" sz="quarter" idx="12"/>
          </p:nvPr>
        </p:nvSpPr>
        <p:spPr/>
        <p:txBody>
          <a:bodyPr/>
          <a:lstStyle/>
          <a:p>
            <a:fld id="{91FA43B5-9AFA-44D4-9F4E-5CF2F9A2AF44}" type="slidenum">
              <a:rPr kumimoji="1" lang="ja-JP" altLang="en-US" smtClean="0"/>
              <a:t>41</a:t>
            </a:fld>
            <a:endParaRPr kumimoji="1" lang="ja-JP" altLang="en-US"/>
          </a:p>
        </p:txBody>
      </p:sp>
      <p:graphicFrame>
        <p:nvGraphicFramePr>
          <p:cNvPr id="6" name="表 5"/>
          <p:cNvGraphicFramePr>
            <a:graphicFrameLocks noGrp="1"/>
          </p:cNvGraphicFramePr>
          <p:nvPr>
            <p:extLst>
              <p:ext uri="{D42A27DB-BD31-4B8C-83A1-F6EECF244321}">
                <p14:modId xmlns:p14="http://schemas.microsoft.com/office/powerpoint/2010/main" val="3568486330"/>
              </p:ext>
            </p:extLst>
          </p:nvPr>
        </p:nvGraphicFramePr>
        <p:xfrm>
          <a:off x="611559" y="1700808"/>
          <a:ext cx="7992888" cy="3787336"/>
        </p:xfrm>
        <a:graphic>
          <a:graphicData uri="http://schemas.openxmlformats.org/drawingml/2006/table">
            <a:tbl>
              <a:tblPr firstRow="1" bandRow="1">
                <a:tableStyleId>{F5AB1C69-6EDB-4FF4-983F-18BD219EF322}</a:tableStyleId>
              </a:tblPr>
              <a:tblGrid>
                <a:gridCol w="2664296"/>
                <a:gridCol w="2664296"/>
                <a:gridCol w="2664296"/>
              </a:tblGrid>
              <a:tr h="526620">
                <a:tc>
                  <a:txBody>
                    <a:bodyPr/>
                    <a:lstStyle/>
                    <a:p>
                      <a:pPr algn="ctr"/>
                      <a:r>
                        <a:rPr kumimoji="1" lang="ja-JP" altLang="en-US" dirty="0" smtClean="0"/>
                        <a:t>項目</a:t>
                      </a:r>
                      <a:endParaRPr kumimoji="1" lang="ja-JP" altLang="en-US" dirty="0"/>
                    </a:p>
                  </a:txBody>
                  <a:tcPr anchor="ctr"/>
                </a:tc>
                <a:tc>
                  <a:txBody>
                    <a:bodyPr/>
                    <a:lstStyle/>
                    <a:p>
                      <a:pPr algn="ctr"/>
                      <a:r>
                        <a:rPr kumimoji="1" lang="ja-JP" altLang="en-US" dirty="0" smtClean="0"/>
                        <a:t>自然免疫</a:t>
                      </a:r>
                      <a:endParaRPr kumimoji="1" lang="ja-JP" altLang="en-US" dirty="0"/>
                    </a:p>
                  </a:txBody>
                  <a:tcPr anchor="ctr"/>
                </a:tc>
                <a:tc>
                  <a:txBody>
                    <a:bodyPr/>
                    <a:lstStyle/>
                    <a:p>
                      <a:pPr algn="ctr"/>
                      <a:r>
                        <a:rPr kumimoji="1" lang="ja-JP" altLang="en-US" dirty="0" smtClean="0"/>
                        <a:t>獲得免疫</a:t>
                      </a:r>
                      <a:endParaRPr kumimoji="1" lang="ja-JP" altLang="en-US" dirty="0"/>
                    </a:p>
                  </a:txBody>
                  <a:tcPr anchor="ctr"/>
                </a:tc>
              </a:tr>
              <a:tr h="1298515">
                <a:tc>
                  <a:txBody>
                    <a:bodyPr/>
                    <a:lstStyle/>
                    <a:p>
                      <a:pPr algn="ctr"/>
                      <a:r>
                        <a:rPr kumimoji="1" lang="ja-JP" altLang="en-US" dirty="0" smtClean="0"/>
                        <a:t>接触から応答までの時間</a:t>
                      </a:r>
                      <a:endParaRPr kumimoji="1" lang="ja-JP" altLang="en-US" dirty="0"/>
                    </a:p>
                  </a:txBody>
                  <a:tcPr anchor="ctr"/>
                </a:tc>
                <a:tc>
                  <a:txBody>
                    <a:bodyPr/>
                    <a:lstStyle/>
                    <a:p>
                      <a:pPr algn="ctr"/>
                      <a:r>
                        <a:rPr kumimoji="1" lang="ja-JP" altLang="en-US" dirty="0" smtClean="0"/>
                        <a:t>短い（即座）</a:t>
                      </a:r>
                      <a:endParaRPr kumimoji="1" lang="ja-JP" altLang="en-US" dirty="0"/>
                    </a:p>
                  </a:txBody>
                  <a:tcPr anchor="ctr"/>
                </a:tc>
                <a:tc>
                  <a:txBody>
                    <a:bodyPr/>
                    <a:lstStyle/>
                    <a:p>
                      <a:pPr algn="ctr"/>
                      <a:r>
                        <a:rPr kumimoji="1" lang="ja-JP" altLang="en-US" dirty="0" smtClean="0"/>
                        <a:t>長い（病原体に適応するための遅延）</a:t>
                      </a:r>
                      <a:endParaRPr kumimoji="1" lang="en-US" altLang="ja-JP" dirty="0" smtClean="0"/>
                    </a:p>
                  </a:txBody>
                  <a:tcPr anchor="ctr"/>
                </a:tc>
              </a:tr>
              <a:tr h="526620">
                <a:tc>
                  <a:txBody>
                    <a:bodyPr/>
                    <a:lstStyle/>
                    <a:p>
                      <a:pPr algn="ctr"/>
                      <a:r>
                        <a:rPr kumimoji="1" lang="ja-JP" altLang="en-US" dirty="0" smtClean="0"/>
                        <a:t>細胞の名称</a:t>
                      </a:r>
                      <a:endParaRPr kumimoji="1" lang="ja-JP" altLang="en-US" dirty="0"/>
                    </a:p>
                  </a:txBody>
                  <a:tcPr anchor="ctr"/>
                </a:tc>
                <a:tc>
                  <a:txBody>
                    <a:bodyPr/>
                    <a:lstStyle/>
                    <a:p>
                      <a:pPr algn="ctr"/>
                      <a:r>
                        <a:rPr kumimoji="1" lang="ja-JP" altLang="en-US" dirty="0" smtClean="0"/>
                        <a:t>白血球</a:t>
                      </a:r>
                      <a:endParaRPr kumimoji="1" lang="ja-JP" altLang="en-US" dirty="0"/>
                    </a:p>
                  </a:txBody>
                  <a:tcPr anchor="ctr"/>
                </a:tc>
                <a:tc>
                  <a:txBody>
                    <a:bodyPr/>
                    <a:lstStyle/>
                    <a:p>
                      <a:pPr algn="ctr"/>
                      <a:r>
                        <a:rPr kumimoji="1" lang="ja-JP" altLang="en-US" dirty="0" smtClean="0"/>
                        <a:t>リンパ球</a:t>
                      </a:r>
                      <a:endParaRPr kumimoji="1" lang="ja-JP" altLang="en-US" dirty="0"/>
                    </a:p>
                  </a:txBody>
                  <a:tcPr anchor="ctr"/>
                </a:tc>
              </a:tr>
              <a:tr h="526620">
                <a:tc>
                  <a:txBody>
                    <a:bodyPr/>
                    <a:lstStyle/>
                    <a:p>
                      <a:pPr algn="ctr"/>
                      <a:r>
                        <a:rPr kumimoji="1" lang="ja-JP" altLang="en-US" dirty="0" smtClean="0"/>
                        <a:t>免疫記憶</a:t>
                      </a:r>
                      <a:endParaRPr kumimoji="1" lang="ja-JP" altLang="en-US" dirty="0"/>
                    </a:p>
                  </a:txBody>
                  <a:tcPr anchor="ctr"/>
                </a:tc>
                <a:tc>
                  <a:txBody>
                    <a:bodyPr/>
                    <a:lstStyle/>
                    <a:p>
                      <a:pPr algn="ctr"/>
                      <a:r>
                        <a:rPr kumimoji="1" lang="ja-JP" altLang="en-US" dirty="0" smtClean="0"/>
                        <a:t>なし</a:t>
                      </a:r>
                      <a:endParaRPr kumimoji="1" lang="ja-JP" altLang="en-US" dirty="0"/>
                    </a:p>
                  </a:txBody>
                  <a:tcPr anchor="ctr"/>
                </a:tc>
                <a:tc>
                  <a:txBody>
                    <a:bodyPr/>
                    <a:lstStyle/>
                    <a:p>
                      <a:pPr algn="ctr"/>
                      <a:r>
                        <a:rPr kumimoji="1" lang="ja-JP" altLang="en-US" dirty="0" smtClean="0"/>
                        <a:t>あり</a:t>
                      </a:r>
                      <a:endParaRPr kumimoji="1" lang="en-US" altLang="ja-JP" dirty="0" smtClean="0"/>
                    </a:p>
                  </a:txBody>
                  <a:tcPr anchor="ctr"/>
                </a:tc>
              </a:tr>
              <a:tr h="908961">
                <a:tc>
                  <a:txBody>
                    <a:bodyPr/>
                    <a:lstStyle/>
                    <a:p>
                      <a:pPr algn="ctr"/>
                      <a:r>
                        <a:rPr kumimoji="1" lang="ja-JP" altLang="en-US" dirty="0" smtClean="0"/>
                        <a:t>生物界での分布</a:t>
                      </a:r>
                      <a:endParaRPr kumimoji="1" lang="ja-JP" altLang="en-US" dirty="0"/>
                    </a:p>
                  </a:txBody>
                  <a:tcPr anchor="ctr"/>
                </a:tc>
                <a:tc>
                  <a:txBody>
                    <a:bodyPr/>
                    <a:lstStyle/>
                    <a:p>
                      <a:pPr algn="ctr"/>
                      <a:r>
                        <a:rPr kumimoji="1" lang="ja-JP" altLang="en-US" dirty="0" smtClean="0"/>
                        <a:t>ほとんど全ての生物</a:t>
                      </a:r>
                      <a:endParaRPr kumimoji="1" lang="ja-JP" altLang="en-US" dirty="0"/>
                    </a:p>
                  </a:txBody>
                  <a:tcPr anchor="ctr"/>
                </a:tc>
                <a:tc>
                  <a:txBody>
                    <a:bodyPr/>
                    <a:lstStyle/>
                    <a:p>
                      <a:pPr algn="ctr"/>
                      <a:r>
                        <a:rPr kumimoji="1" lang="ja-JP" altLang="en-US" dirty="0" smtClean="0"/>
                        <a:t>顎をもった脊椎動物</a:t>
                      </a:r>
                      <a:endParaRPr kumimoji="1" lang="ja-JP" altLang="en-US" dirty="0"/>
                    </a:p>
                  </a:txBody>
                  <a:tcPr anchor="ctr"/>
                </a:tc>
              </a:tr>
            </a:tbl>
          </a:graphicData>
        </a:graphic>
      </p:graphicFrame>
    </p:spTree>
    <p:extLst>
      <p:ext uri="{BB962C8B-B14F-4D97-AF65-F5344CB8AC3E}">
        <p14:creationId xmlns:p14="http://schemas.microsoft.com/office/powerpoint/2010/main" val="167123517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99592" y="836712"/>
            <a:ext cx="7344816" cy="5879760"/>
          </a:xfrm>
        </p:spPr>
      </p:pic>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42</a:t>
            </a:fld>
            <a:endParaRPr kumimoji="1" lang="ja-JP" altLang="en-US"/>
          </a:p>
        </p:txBody>
      </p:sp>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43</a:t>
            </a:fld>
            <a:endParaRPr kumimoji="1" lang="ja-JP" altLang="en-US"/>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44</a:t>
            </a:fld>
            <a:endParaRPr kumimoji="1" lang="ja-JP" altLang="en-US"/>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0032" y="2120280"/>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45</a:t>
            </a:fld>
            <a:endParaRPr kumimoji="1" lang="ja-JP" altLang="en-US"/>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46</a:t>
            </a:fld>
            <a:endParaRPr kumimoji="1" lang="ja-JP" altLang="en-US"/>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47</a:t>
            </a:fld>
            <a:endParaRPr kumimoji="1" lang="ja-JP" altLang="en-US"/>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48</a:t>
            </a:fld>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49</a:t>
            </a:fld>
            <a:endParaRPr kumimoji="1" lang="ja-JP" altLang="en-US"/>
          </a:p>
        </p:txBody>
      </p:sp>
    </p:spTree>
    <p:extLst>
      <p:ext uri="{BB962C8B-B14F-4D97-AF65-F5344CB8AC3E}">
        <p14:creationId xmlns:p14="http://schemas.microsoft.com/office/powerpoint/2010/main" val="5518615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Agent Based Epidemic </a:t>
            </a:r>
            <a:r>
              <a:rPr lang="en-US" altLang="ja-JP" dirty="0" smtClean="0"/>
              <a:t>Model</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929112878"/>
              </p:ext>
            </p:extLst>
          </p:nvPr>
        </p:nvGraphicFramePr>
        <p:xfrm>
          <a:off x="457200" y="1690464"/>
          <a:ext cx="8229600" cy="4474840"/>
        </p:xfrm>
        <a:graphic>
          <a:graphicData uri="http://schemas.openxmlformats.org/drawingml/2006/table">
            <a:tbl>
              <a:tblPr firstRow="1" bandRow="1">
                <a:tableStyleId>{69C7853C-536D-4A76-A0AE-DD22124D55A5}</a:tableStyleId>
              </a:tblPr>
              <a:tblGrid>
                <a:gridCol w="1306488"/>
                <a:gridCol w="6923112"/>
              </a:tblGrid>
              <a:tr h="370840">
                <a:tc>
                  <a:txBody>
                    <a:bodyPr/>
                    <a:lstStyle/>
                    <a:p>
                      <a:pPr algn="ctr"/>
                      <a:endParaRPr kumimoji="1" lang="ja-JP" altLang="en-US" sz="2800" dirty="0"/>
                    </a:p>
                  </a:txBody>
                  <a:tcPr anchor="ctr"/>
                </a:tc>
                <a:tc>
                  <a:txBody>
                    <a:bodyPr/>
                    <a:lstStyle/>
                    <a:p>
                      <a:pPr algn="ctr"/>
                      <a:r>
                        <a:rPr kumimoji="1" lang="en-US" altLang="ja-JP" sz="2800" dirty="0" smtClean="0"/>
                        <a:t>ABEM</a:t>
                      </a:r>
                      <a:endParaRPr kumimoji="1" lang="ja-JP" altLang="en-US" sz="2800" dirty="0"/>
                    </a:p>
                  </a:txBody>
                  <a:tcPr anchor="ctr"/>
                </a:tc>
              </a:tr>
              <a:tr h="1868448">
                <a:tc>
                  <a:txBody>
                    <a:bodyPr/>
                    <a:lstStyle/>
                    <a:p>
                      <a:pPr algn="ctr"/>
                      <a:r>
                        <a:rPr kumimoji="1" lang="ja-JP" altLang="en-US" sz="2800" dirty="0" smtClean="0"/>
                        <a:t>長所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ja-JP" altLang="en-US" sz="2800" dirty="0" smtClean="0"/>
                        <a:t>各エージェントの個体レベルで起きる生体反応（抗原抗体反応、免疫の喪失現象）が与える疫学的効果を表現することができる。</a:t>
                      </a:r>
                      <a:endParaRPr lang="en-US" altLang="ja-JP" sz="2800" dirty="0" smtClean="0"/>
                    </a:p>
                  </a:txBody>
                  <a:tcPr anchor="ctr"/>
                </a:tc>
              </a:tr>
              <a:tr h="2088232">
                <a:tc>
                  <a:txBody>
                    <a:bodyPr/>
                    <a:lstStyle/>
                    <a:p>
                      <a:pPr algn="ctr"/>
                      <a:r>
                        <a:rPr kumimoji="1" lang="ja-JP" altLang="en-US" sz="2800" dirty="0" smtClean="0"/>
                        <a:t>短所</a:t>
                      </a:r>
                      <a:endParaRPr kumimoji="1" lang="ja-JP" altLang="en-US" sz="2800" dirty="0"/>
                    </a:p>
                  </a:txBody>
                  <a:tcPr anchor="ct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altLang="ja-JP" sz="2800" dirty="0" smtClean="0"/>
                        <a:t>Stochastic</a:t>
                      </a:r>
                      <a:r>
                        <a:rPr lang="ja-JP" altLang="en-US" sz="2800" dirty="0" smtClean="0"/>
                        <a:t> </a:t>
                      </a:r>
                      <a:r>
                        <a:rPr lang="en-US" altLang="ja-JP" sz="2800" dirty="0" smtClean="0"/>
                        <a:t>Model</a:t>
                      </a:r>
                      <a:r>
                        <a:rPr lang="ja-JP" altLang="en-US" sz="2800" dirty="0" smtClean="0"/>
                        <a:t>　であるため、シミュレーションごとに結果が変化し、定性的な結果を得ることが難しい。</a:t>
                      </a:r>
                      <a:endParaRPr lang="en-US" altLang="ja-JP" sz="2800" dirty="0" smtClean="0"/>
                    </a:p>
                  </a:txBody>
                  <a:tcPr anchor="ctr"/>
                </a:tc>
              </a:tr>
            </a:tbl>
          </a:graphicData>
        </a:graphic>
      </p:graphicFrame>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5</a:t>
            </a:fld>
            <a:endParaRPr kumimoji="1" lang="ja-JP" altLang="en-US" sz="3600"/>
          </a:p>
        </p:txBody>
      </p:sp>
    </p:spTree>
    <p:extLst>
      <p:ext uri="{BB962C8B-B14F-4D97-AF65-F5344CB8AC3E}">
        <p14:creationId xmlns:p14="http://schemas.microsoft.com/office/powerpoint/2010/main" val="348691127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50</a:t>
            </a:fld>
            <a:endParaRPr kumimoji="1" lang="ja-JP" altLang="en-US"/>
          </a:p>
        </p:txBody>
      </p:sp>
    </p:spTree>
    <p:extLst>
      <p:ext uri="{BB962C8B-B14F-4D97-AF65-F5344CB8AC3E}">
        <p14:creationId xmlns:p14="http://schemas.microsoft.com/office/powerpoint/2010/main" val="144201575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51</a:t>
            </a:fld>
            <a:endParaRPr kumimoji="1" lang="ja-JP" altLang="en-US"/>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52</a:t>
            </a:fld>
            <a:endParaRPr kumimoji="1" lang="ja-JP" altLang="en-US"/>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（（（利己的な遺伝子について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53</a:t>
            </a:fld>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54</a:t>
            </a:fld>
            <a:endParaRPr kumimoji="1" lang="ja-JP" altLang="en-US"/>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315770938"/>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cxnSp>
        <p:nvCxnSpPr>
          <p:cNvPr id="3" name="直線矢印コネクタ 2"/>
          <p:cNvCxnSpPr/>
          <p:nvPr/>
        </p:nvCxnSpPr>
        <p:spPr>
          <a:xfrm>
            <a:off x="1187624" y="5229200"/>
            <a:ext cx="7704856" cy="0"/>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
        <p:nvSpPr>
          <p:cNvPr id="2" name="スライド番号プレースホルダー 1"/>
          <p:cNvSpPr>
            <a:spLocks noGrp="1"/>
          </p:cNvSpPr>
          <p:nvPr>
            <p:ph type="sldNum" sz="quarter" idx="12"/>
          </p:nvPr>
        </p:nvSpPr>
        <p:spPr/>
        <p:txBody>
          <a:bodyPr/>
          <a:lstStyle/>
          <a:p>
            <a:fld id="{91FA43B5-9AFA-44D4-9F4E-5CF2F9A2AF44}" type="slidenum">
              <a:rPr kumimoji="1" lang="ja-JP" altLang="en-US" smtClean="0"/>
              <a:t>55</a:t>
            </a:fld>
            <a:endParaRPr kumimoji="1" lang="ja-JP" altLang="en-US"/>
          </a:p>
        </p:txBody>
      </p:sp>
      <p:pic>
        <p:nvPicPr>
          <p:cNvPr id="9" name="図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95536" y="5661248"/>
            <a:ext cx="478852" cy="720000"/>
          </a:xfrm>
          <a:prstGeom prst="rect">
            <a:avLst/>
          </a:prstGeom>
        </p:spPr>
      </p:pic>
      <p:cxnSp>
        <p:nvCxnSpPr>
          <p:cNvPr id="10" name="直線コネクタ 9"/>
          <p:cNvCxnSpPr/>
          <p:nvPr/>
        </p:nvCxnSpPr>
        <p:spPr>
          <a:xfrm>
            <a:off x="971600" y="1008000"/>
            <a:ext cx="288000" cy="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線コネクタ 16"/>
          <p:cNvCxnSpPr/>
          <p:nvPr/>
        </p:nvCxnSpPr>
        <p:spPr>
          <a:xfrm>
            <a:off x="3456000" y="1008000"/>
            <a:ext cx="288000"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8" name="直線コネクタ 17"/>
          <p:cNvCxnSpPr/>
          <p:nvPr/>
        </p:nvCxnSpPr>
        <p:spPr>
          <a:xfrm>
            <a:off x="5940152" y="996825"/>
            <a:ext cx="288000" cy="0"/>
          </a:xfrm>
          <a:prstGeom prst="line">
            <a:avLst/>
          </a:prstGeom>
          <a:ln w="28575">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9" name="直線矢印コネクタ 18"/>
          <p:cNvCxnSpPr/>
          <p:nvPr/>
        </p:nvCxnSpPr>
        <p:spPr>
          <a:xfrm flipV="1">
            <a:off x="1206000" y="1206000"/>
            <a:ext cx="0" cy="4032448"/>
          </a:xfrm>
          <a:prstGeom prst="straightConnector1">
            <a:avLst/>
          </a:prstGeom>
          <a:ln w="19050">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086794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56</a:t>
            </a:fld>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z="3600" smtClean="0"/>
              <a:t>6</a:t>
            </a:fld>
            <a:endParaRPr kumimoji="1" lang="ja-JP" altLang="en-US" sz="3600"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z="3600" smtClean="0"/>
              <a:t>7</a:t>
            </a:fld>
            <a:endParaRPr kumimoji="1" lang="ja-JP" altLang="en-US" sz="3600" dirty="0"/>
          </a:p>
        </p:txBody>
      </p:sp>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1628800"/>
            <a:ext cx="9613576" cy="4806788"/>
          </a:xfrm>
          <a:prstGeom prst="rect">
            <a:avLst/>
          </a:prstGeom>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1680" y="2277519"/>
            <a:ext cx="6077580" cy="3984591"/>
          </a:xfrm>
          <a:prstGeom prst="rect">
            <a:avLst/>
          </a:prstGeom>
        </p:spPr>
      </p:pic>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1600" y="261296"/>
            <a:ext cx="6077580" cy="3494080"/>
          </a:xfrm>
          <a:prstGeom prst="rect">
            <a:avLst/>
          </a:prstGeom>
        </p:spPr>
      </p:pic>
      <p:pic>
        <p:nvPicPr>
          <p:cNvPr id="5" name="図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67744" y="2420888"/>
            <a:ext cx="2534680" cy="792088"/>
          </a:xfrm>
          <a:prstGeom prst="rect">
            <a:avLst/>
          </a:prstGeom>
        </p:spPr>
      </p:pic>
      <p:pic>
        <p:nvPicPr>
          <p:cNvPr id="6" name="図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46241" y="3140967"/>
            <a:ext cx="2433871" cy="792088"/>
          </a:xfrm>
          <a:prstGeom prst="rect">
            <a:avLst/>
          </a:prstGeom>
        </p:spPr>
      </p:pic>
      <p:pic>
        <p:nvPicPr>
          <p:cNvPr id="7" name="図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39952" y="3861047"/>
            <a:ext cx="2433871" cy="792088"/>
          </a:xfrm>
          <a:prstGeom prst="rect">
            <a:avLst/>
          </a:prstGeom>
        </p:spPr>
      </p:pic>
      <p:pic>
        <p:nvPicPr>
          <p:cNvPr id="8" name="図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856698" y="2204864"/>
            <a:ext cx="1891766" cy="2355361"/>
          </a:xfrm>
          <a:prstGeom prst="rect">
            <a:avLst/>
          </a:prstGeom>
        </p:spPr>
      </p:pic>
      <p:sp>
        <p:nvSpPr>
          <p:cNvPr id="10" name="スライド番号プレースホルダー 9"/>
          <p:cNvSpPr>
            <a:spLocks noGrp="1"/>
          </p:cNvSpPr>
          <p:nvPr>
            <p:ph type="sldNum" sz="quarter" idx="12"/>
          </p:nvPr>
        </p:nvSpPr>
        <p:spPr/>
        <p:txBody>
          <a:bodyPr/>
          <a:lstStyle/>
          <a:p>
            <a:fld id="{91FA43B5-9AFA-44D4-9F4E-5CF2F9A2AF44}" type="slidenum">
              <a:rPr kumimoji="1" lang="ja-JP" altLang="en-US" sz="3600" smtClean="0"/>
              <a:t>8</a:t>
            </a:fld>
            <a:endParaRPr kumimoji="1" lang="ja-JP" altLang="en-US" sz="3600"/>
          </a:p>
        </p:txBody>
      </p:sp>
    </p:spTree>
    <p:extLst>
      <p:ext uri="{BB962C8B-B14F-4D97-AF65-F5344CB8AC3E}">
        <p14:creationId xmlns:p14="http://schemas.microsoft.com/office/powerpoint/2010/main" val="8662339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decel="10000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decel="100000" fill="hold"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1+#ppt_w/2"/>
                                          </p:val>
                                        </p:tav>
                                        <p:tav tm="100000">
                                          <p:val>
                                            <p:strVal val="#ppt_x"/>
                                          </p:val>
                                        </p:tav>
                                      </p:tavLst>
                                    </p:anim>
                                    <p:anim calcmode="lin" valueType="num">
                                      <p:cBhvr additive="base">
                                        <p:cTn id="12" dur="5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2" decel="100000" fill="hold" nodeType="withEffect">
                                  <p:stCondLst>
                                    <p:cond delay="10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1+#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decel="10000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additive="base">
                                        <p:cTn id="21" dur="500" fill="hold"/>
                                        <p:tgtEl>
                                          <p:spTgt spid="8"/>
                                        </p:tgtEl>
                                        <p:attrNameLst>
                                          <p:attrName>ppt_x</p:attrName>
                                        </p:attrNameLst>
                                      </p:cBhvr>
                                      <p:tavLst>
                                        <p:tav tm="0">
                                          <p:val>
                                            <p:strVal val="1+#ppt_w/2"/>
                                          </p:val>
                                        </p:tav>
                                        <p:tav tm="100000">
                                          <p:val>
                                            <p:strVal val="#ppt_x"/>
                                          </p:val>
                                        </p:tav>
                                      </p:tavLst>
                                    </p:anim>
                                    <p:anim calcmode="lin" valueType="num">
                                      <p:cBhvr additive="base">
                                        <p:cTn id="2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up)">
                                      <p:cBhvr>
                                        <p:cTn id="27"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a:t>
            </a:r>
            <a:r>
              <a:rPr kumimoji="1" lang="ja-JP" altLang="en-US" dirty="0" smtClean="0"/>
              <a:t>実験</a:t>
            </a:r>
            <a:endParaRPr kumimoji="1" lang="ja-JP" altLang="en-US" dirty="0"/>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z="3600" smtClean="0"/>
              <a:t>9</a:t>
            </a:fld>
            <a:endParaRPr kumimoji="1" lang="ja-JP" altLang="en-US" sz="3600"/>
          </a:p>
        </p:txBody>
      </p:sp>
      <p:graphicFrame>
        <p:nvGraphicFramePr>
          <p:cNvPr id="5" name="表 4"/>
          <p:cNvGraphicFramePr>
            <a:graphicFrameLocks noGrp="1"/>
          </p:cNvGraphicFramePr>
          <p:nvPr>
            <p:extLst>
              <p:ext uri="{D42A27DB-BD31-4B8C-83A1-F6EECF244321}">
                <p14:modId xmlns:p14="http://schemas.microsoft.com/office/powerpoint/2010/main" val="822950500"/>
              </p:ext>
            </p:extLst>
          </p:nvPr>
        </p:nvGraphicFramePr>
        <p:xfrm>
          <a:off x="479630" y="3573016"/>
          <a:ext cx="8184740" cy="2072640"/>
        </p:xfrm>
        <a:graphic>
          <a:graphicData uri="http://schemas.openxmlformats.org/drawingml/2006/table">
            <a:tbl>
              <a:tblPr firstRow="1" bandRow="1">
                <a:tableStyleId>{69C7853C-536D-4A76-A0AE-DD22124D55A5}</a:tableStyleId>
              </a:tblPr>
              <a:tblGrid>
                <a:gridCol w="5808476"/>
                <a:gridCol w="2376264"/>
              </a:tblGrid>
              <a:tr h="370840">
                <a:tc>
                  <a:txBody>
                    <a:bodyPr/>
                    <a:lstStyle/>
                    <a:p>
                      <a:pPr algn="ctr"/>
                      <a:r>
                        <a:rPr kumimoji="1" lang="ja-JP" altLang="en-US" sz="2800" dirty="0" smtClean="0"/>
                        <a:t>項目</a:t>
                      </a:r>
                      <a:endParaRPr kumimoji="1" lang="ja-JP" altLang="en-US" sz="2800" b="1" dirty="0"/>
                    </a:p>
                  </a:txBody>
                  <a:tcPr anchor="ctr"/>
                </a:tc>
                <a:tc>
                  <a:txBody>
                    <a:bodyPr/>
                    <a:lstStyle/>
                    <a:p>
                      <a:pPr algn="ctr"/>
                      <a:r>
                        <a:rPr kumimoji="1" lang="ja-JP" altLang="en-US" sz="2800" dirty="0" smtClean="0"/>
                        <a:t>値</a:t>
                      </a:r>
                      <a:endParaRPr kumimoji="1" lang="ja-JP" altLang="en-US" sz="2800" b="1" dirty="0"/>
                    </a:p>
                  </a:txBody>
                  <a:tcPr anchor="ctr"/>
                </a:tc>
              </a:tr>
              <a:tr h="370840">
                <a:tc>
                  <a:txBody>
                    <a:bodyPr/>
                    <a:lstStyle/>
                    <a:p>
                      <a:pPr algn="ctr"/>
                      <a:r>
                        <a:rPr kumimoji="1" lang="ja-JP" altLang="en-US" sz="2800" dirty="0" smtClean="0"/>
                        <a:t>ウイルス</a:t>
                      </a:r>
                      <a:r>
                        <a:rPr kumimoji="1" lang="en-US" altLang="ja-JP" sz="2800" dirty="0" smtClean="0"/>
                        <a:t>1</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dirty="0" smtClean="0"/>
                        <a:t>ウイルス</a:t>
                      </a:r>
                      <a:r>
                        <a:rPr kumimoji="1" lang="en-US" altLang="ja-JP" sz="2800" dirty="0" smtClean="0"/>
                        <a:t>2</a:t>
                      </a:r>
                      <a:r>
                        <a:rPr kumimoji="1" lang="ja-JP" altLang="en-US" sz="2800" dirty="0" smtClean="0"/>
                        <a:t>　に対する初期感染個体</a:t>
                      </a:r>
                      <a:endParaRPr kumimoji="1" lang="ja-JP" altLang="en-US" sz="2800" b="1" dirty="0"/>
                    </a:p>
                  </a:txBody>
                  <a:tcPr anchor="ctr"/>
                </a:tc>
                <a:tc>
                  <a:txBody>
                    <a:bodyPr/>
                    <a:lstStyle/>
                    <a:p>
                      <a:pPr algn="ctr"/>
                      <a:r>
                        <a:rPr kumimoji="1" lang="en-US" altLang="ja-JP" sz="2800" b="0" dirty="0" smtClean="0"/>
                        <a:t>10</a:t>
                      </a:r>
                      <a:endParaRPr kumimoji="1" lang="ja-JP" altLang="en-US" sz="2800" b="0" dirty="0"/>
                    </a:p>
                  </a:txBody>
                  <a:tcPr anchor="ctr"/>
                </a:tc>
              </a:tr>
              <a:tr h="370840">
                <a:tc>
                  <a:txBody>
                    <a:bodyPr/>
                    <a:lstStyle/>
                    <a:p>
                      <a:pPr algn="ctr"/>
                      <a:r>
                        <a:rPr kumimoji="1" lang="ja-JP" altLang="en-US" sz="2800" b="0" dirty="0" smtClean="0"/>
                        <a:t>未感染の個体</a:t>
                      </a:r>
                      <a:endParaRPr kumimoji="1" lang="ja-JP" altLang="en-US" sz="2800" b="0" dirty="0"/>
                    </a:p>
                  </a:txBody>
                  <a:tcPr anchor="ctr"/>
                </a:tc>
                <a:tc>
                  <a:txBody>
                    <a:bodyPr/>
                    <a:lstStyle/>
                    <a:p>
                      <a:pPr algn="ctr"/>
                      <a:r>
                        <a:rPr kumimoji="1" lang="en-US" altLang="ja-JP" sz="2800" b="0" dirty="0" smtClean="0"/>
                        <a:t>980</a:t>
                      </a:r>
                      <a:endParaRPr kumimoji="1" lang="ja-JP" altLang="en-US" sz="2800" b="0" dirty="0"/>
                    </a:p>
                  </a:txBody>
                  <a:tcPr anchor="ctr"/>
                </a:tc>
              </a:tr>
            </a:tbl>
          </a:graphicData>
        </a:graphic>
      </p:graphicFrame>
      <p:graphicFrame>
        <p:nvGraphicFramePr>
          <p:cNvPr id="3" name="表 2"/>
          <p:cNvGraphicFramePr>
            <a:graphicFrameLocks noGrp="1"/>
          </p:cNvGraphicFramePr>
          <p:nvPr>
            <p:extLst>
              <p:ext uri="{D42A27DB-BD31-4B8C-83A1-F6EECF244321}">
                <p14:modId xmlns:p14="http://schemas.microsoft.com/office/powerpoint/2010/main" val="573224186"/>
              </p:ext>
            </p:extLst>
          </p:nvPr>
        </p:nvGraphicFramePr>
        <p:xfrm>
          <a:off x="467544" y="1556792"/>
          <a:ext cx="8208912" cy="1554480"/>
        </p:xfrm>
        <a:graphic>
          <a:graphicData uri="http://schemas.openxmlformats.org/drawingml/2006/table">
            <a:tbl>
              <a:tblPr firstRow="1" bandRow="1">
                <a:tableStyleId>{69C7853C-536D-4A76-A0AE-DD22124D55A5}</a:tableStyleId>
              </a:tblPr>
              <a:tblGrid>
                <a:gridCol w="2592288"/>
                <a:gridCol w="2880320"/>
                <a:gridCol w="2736304"/>
              </a:tblGrid>
              <a:tr h="370840">
                <a:tc>
                  <a:txBody>
                    <a:bodyPr/>
                    <a:lstStyle/>
                    <a:p>
                      <a:pPr algn="ctr"/>
                      <a:r>
                        <a:rPr kumimoji="1" lang="ja-JP" altLang="en-US" sz="2800" dirty="0" smtClean="0"/>
                        <a:t>名称</a:t>
                      </a:r>
                      <a:endParaRPr kumimoji="1" lang="ja-JP" altLang="en-US" sz="2800" dirty="0"/>
                    </a:p>
                  </a:txBody>
                  <a:tcPr anchor="ctr"/>
                </a:tc>
                <a:tc>
                  <a:txBody>
                    <a:bodyPr/>
                    <a:lstStyle/>
                    <a:p>
                      <a:pPr algn="ctr"/>
                      <a:r>
                        <a:rPr kumimoji="1" lang="ja-JP" altLang="en-US" sz="2800" dirty="0" smtClean="0"/>
                        <a:t>電子タグの長さ</a:t>
                      </a:r>
                      <a:endParaRPr kumimoji="1" lang="ja-JP" altLang="en-US" sz="2800" dirty="0"/>
                    </a:p>
                  </a:txBody>
                  <a:tcPr anchor="ctr"/>
                </a:tc>
                <a:tc>
                  <a:txBody>
                    <a:bodyPr/>
                    <a:lstStyle/>
                    <a:p>
                      <a:pPr algn="ctr"/>
                      <a:endParaRPr kumimoji="1" lang="ja-JP" altLang="en-US" sz="2800" dirty="0"/>
                    </a:p>
                  </a:txBody>
                  <a:tcPr anchor="ctr"/>
                </a:tc>
              </a:tr>
              <a:tr h="370840">
                <a:tc>
                  <a:txBody>
                    <a:bodyPr/>
                    <a:lstStyle/>
                    <a:p>
                      <a:pPr algn="ctr"/>
                      <a:r>
                        <a:rPr kumimoji="1" lang="ja-JP" altLang="en-US" sz="2800" dirty="0" smtClean="0"/>
                        <a:t>エージェント</a:t>
                      </a:r>
                      <a:endParaRPr kumimoji="1" lang="ja-JP" altLang="en-US" sz="2800" dirty="0"/>
                    </a:p>
                  </a:txBody>
                  <a:tcPr anchor="ctr"/>
                </a:tc>
                <a:tc>
                  <a:txBody>
                    <a:bodyPr/>
                    <a:lstStyle/>
                    <a:p>
                      <a:pPr algn="ctr"/>
                      <a:r>
                        <a:rPr kumimoji="1" lang="en-US" altLang="ja-JP" sz="2800" dirty="0" smtClean="0"/>
                        <a:t>20</a:t>
                      </a:r>
                      <a:endParaRPr kumimoji="1" lang="ja-JP" altLang="en-US" sz="2800" dirty="0"/>
                    </a:p>
                  </a:txBody>
                  <a:tcPr anchor="ctr"/>
                </a:tc>
                <a:tc>
                  <a:txBody>
                    <a:bodyPr/>
                    <a:lstStyle/>
                    <a:p>
                      <a:pPr algn="ctr"/>
                      <a:r>
                        <a:rPr kumimoji="1" lang="en-US" altLang="ja-JP" sz="2800" dirty="0" smtClean="0"/>
                        <a:t>1000</a:t>
                      </a:r>
                      <a:r>
                        <a:rPr kumimoji="1" lang="ja-JP" altLang="en-US" sz="2800" dirty="0" smtClean="0"/>
                        <a:t>個体</a:t>
                      </a:r>
                      <a:endParaRPr kumimoji="1" lang="ja-JP" altLang="en-US" sz="2800" dirty="0"/>
                    </a:p>
                  </a:txBody>
                  <a:tcPr anchor="ctr"/>
                </a:tc>
              </a:tr>
              <a:tr h="370840">
                <a:tc>
                  <a:txBody>
                    <a:bodyPr/>
                    <a:lstStyle/>
                    <a:p>
                      <a:pPr algn="ctr"/>
                      <a:r>
                        <a:rPr kumimoji="1" lang="ja-JP" altLang="en-US" sz="2800" dirty="0" smtClean="0"/>
                        <a:t>ウイルス</a:t>
                      </a:r>
                      <a:endParaRPr kumimoji="1" lang="ja-JP" altLang="en-US" sz="2800" dirty="0"/>
                    </a:p>
                  </a:txBody>
                  <a:tcPr anchor="ctr"/>
                </a:tc>
                <a:tc>
                  <a:txBody>
                    <a:bodyPr/>
                    <a:lstStyle/>
                    <a:p>
                      <a:pPr algn="ctr"/>
                      <a:r>
                        <a:rPr kumimoji="1" lang="en-US" altLang="ja-JP" sz="2800" dirty="0" smtClean="0"/>
                        <a:t>12</a:t>
                      </a:r>
                      <a:endParaRPr kumimoji="1" lang="ja-JP" altLang="en-US" sz="2800" dirty="0"/>
                    </a:p>
                  </a:txBody>
                  <a:tcPr anchor="ctr"/>
                </a:tc>
                <a:tc>
                  <a:txBody>
                    <a:bodyPr/>
                    <a:lstStyle/>
                    <a:p>
                      <a:pPr algn="ctr"/>
                      <a:r>
                        <a:rPr kumimoji="1" lang="en-US" altLang="ja-JP" sz="2800" dirty="0" smtClean="0"/>
                        <a:t>2</a:t>
                      </a:r>
                      <a:r>
                        <a:rPr kumimoji="1" lang="ja-JP" altLang="en-US" sz="2800" dirty="0" smtClean="0"/>
                        <a:t>種類</a:t>
                      </a:r>
                      <a:endParaRPr kumimoji="1" lang="ja-JP" altLang="en-US" sz="2800" dirty="0"/>
                    </a:p>
                  </a:txBody>
                  <a:tcPr anchor="ctr"/>
                </a:tc>
              </a:tr>
            </a:tbl>
          </a:graphicData>
        </a:graphic>
      </p:graphicFrame>
    </p:spTree>
    <p:extLst>
      <p:ext uri="{BB962C8B-B14F-4D97-AF65-F5344CB8AC3E}">
        <p14:creationId xmlns:p14="http://schemas.microsoft.com/office/powerpoint/2010/main" val="158641014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
  <TotalTime>5375</TotalTime>
  <Words>2088</Words>
  <Application>Microsoft Office PowerPoint</Application>
  <PresentationFormat>画面に合わせる (4:3)</PresentationFormat>
  <Paragraphs>391</Paragraphs>
  <Slides>56</Slides>
  <Notes>33</Notes>
  <HiddenSlides>8</HiddenSlides>
  <MMClips>0</MMClips>
  <ScaleCrop>false</ScaleCrop>
  <HeadingPairs>
    <vt:vector size="4" baseType="variant">
      <vt:variant>
        <vt:lpstr>テーマ</vt:lpstr>
      </vt:variant>
      <vt:variant>
        <vt:i4>1</vt:i4>
      </vt:variant>
      <vt:variant>
        <vt:lpstr>スライド タイトル</vt:lpstr>
      </vt:variant>
      <vt:variant>
        <vt:i4>56</vt:i4>
      </vt:variant>
    </vt:vector>
  </HeadingPairs>
  <TitlesOfParts>
    <vt:vector size="57" baseType="lpstr">
      <vt:lpstr>Office ​​テーマ</vt:lpstr>
      <vt:lpstr>抗原抗体反応を表現する電子タグを持つAgent Based Epidemic Model</vt:lpstr>
      <vt:lpstr>目次</vt:lpstr>
      <vt:lpstr>研究目的</vt:lpstr>
      <vt:lpstr>研究の意義</vt:lpstr>
      <vt:lpstr>Agent Based Epidemic Model</vt:lpstr>
      <vt:lpstr>抗原・抗体の電子タグ</vt:lpstr>
      <vt:lpstr>電子タグの役割</vt:lpstr>
      <vt:lpstr>PowerPoint プレゼンテーション</vt:lpstr>
      <vt:lpstr>数値実験</vt:lpstr>
      <vt:lpstr>数値実験結果</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ご清聴ありがとうございました</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Deterministic Model vs Stochastic Model</vt:lpstr>
      <vt:lpstr>免疫獲得、感染のプロセス</vt:lpstr>
      <vt:lpstr>抗原抗体反応</vt:lpstr>
      <vt:lpstr>アルゴリズム</vt:lpstr>
      <vt:lpstr>PowerPoint プレゼンテーション</vt:lpstr>
      <vt:lpstr>Agent Based Epidemic Model</vt:lpstr>
      <vt:lpstr>先行研究紹介</vt:lpstr>
      <vt:lpstr>数理伝染病学とは何か</vt:lpstr>
      <vt:lpstr>今後の研究</vt:lpstr>
      <vt:lpstr>塩基配列</vt:lpstr>
      <vt:lpstr>抗原決定器（エピトープ）</vt:lpstr>
      <vt:lpstr>自然免疫と獲得免疫</vt:lpstr>
      <vt:lpstr>免疫の喪失</vt:lpstr>
      <vt:lpstr>ハミング距離</vt:lpstr>
      <vt:lpstr>ノイマン近傍</vt:lpstr>
      <vt:lpstr>（（（細菌・ウイルス</vt:lpstr>
      <vt:lpstr>自己複製</vt:lpstr>
      <vt:lpstr>研究目的２</vt:lpstr>
      <vt:lpstr>(((数値計算結果の説明</vt:lpstr>
      <vt:lpstr>細菌の構造</vt:lpstr>
      <vt:lpstr>ウイルスの構造</vt:lpstr>
      <vt:lpstr>（（（その他パラメータの結果</vt:lpstr>
      <vt:lpstr>延長された表現型とは</vt:lpstr>
      <vt:lpstr>（（（利己的な遺伝子について</vt:lpstr>
      <vt:lpstr>パラメータ集合の分類</vt:lpstr>
      <vt:lpstr>PowerPoint プレゼンテーション</vt:lpstr>
      <vt:lpstr>（（（ＳＩＲモデルとの比較</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286</cp:revision>
  <cp:lastPrinted>2013-12-28T01:55:06Z</cp:lastPrinted>
  <dcterms:created xsi:type="dcterms:W3CDTF">2013-12-17T00:35:00Z</dcterms:created>
  <dcterms:modified xsi:type="dcterms:W3CDTF">2014-02-17T02:54:15Z</dcterms:modified>
</cp:coreProperties>
</file>

<file path=docProps/thumbnail.jpeg>
</file>